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0.xml" ContentType="application/vnd.openxmlformats-officedocument.presentationml.notesSlide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1.xml" ContentType="application/vnd.openxmlformats-officedocument.presentationml.notesSlide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678" r:id="rId2"/>
    <p:sldId id="643" r:id="rId3"/>
    <p:sldId id="510" r:id="rId4"/>
    <p:sldId id="495" r:id="rId5"/>
    <p:sldId id="496" r:id="rId6"/>
    <p:sldId id="497" r:id="rId7"/>
    <p:sldId id="644" r:id="rId8"/>
    <p:sldId id="645" r:id="rId9"/>
    <p:sldId id="638" r:id="rId10"/>
    <p:sldId id="646" r:id="rId11"/>
    <p:sldId id="674" r:id="rId12"/>
    <p:sldId id="675" r:id="rId13"/>
    <p:sldId id="676" r:id="rId14"/>
    <p:sldId id="648" r:id="rId15"/>
    <p:sldId id="640" r:id="rId16"/>
    <p:sldId id="650" r:id="rId17"/>
    <p:sldId id="641" r:id="rId18"/>
    <p:sldId id="642" r:id="rId19"/>
    <p:sldId id="651" r:id="rId20"/>
    <p:sldId id="629" r:id="rId21"/>
    <p:sldId id="654" r:id="rId22"/>
    <p:sldId id="653" r:id="rId23"/>
    <p:sldId id="416" r:id="rId24"/>
    <p:sldId id="417" r:id="rId25"/>
    <p:sldId id="419" r:id="rId26"/>
    <p:sldId id="652" r:id="rId27"/>
    <p:sldId id="655" r:id="rId28"/>
    <p:sldId id="607" r:id="rId29"/>
    <p:sldId id="656" r:id="rId30"/>
    <p:sldId id="546" r:id="rId31"/>
    <p:sldId id="525" r:id="rId32"/>
    <p:sldId id="657" r:id="rId33"/>
    <p:sldId id="658" r:id="rId34"/>
    <p:sldId id="527" r:id="rId35"/>
    <p:sldId id="528" r:id="rId36"/>
    <p:sldId id="529" r:id="rId37"/>
    <p:sldId id="530" r:id="rId38"/>
    <p:sldId id="531" r:id="rId39"/>
    <p:sldId id="532" r:id="rId40"/>
    <p:sldId id="533" r:id="rId41"/>
    <p:sldId id="534" r:id="rId42"/>
    <p:sldId id="671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98" r:id="rId51"/>
    <p:sldId id="599" r:id="rId52"/>
    <p:sldId id="600" r:id="rId53"/>
    <p:sldId id="597" r:id="rId54"/>
    <p:sldId id="601" r:id="rId55"/>
    <p:sldId id="543" r:id="rId56"/>
    <p:sldId id="615" r:id="rId57"/>
    <p:sldId id="544" r:id="rId58"/>
    <p:sldId id="602" r:id="rId59"/>
    <p:sldId id="659" r:id="rId60"/>
    <p:sldId id="637" r:id="rId61"/>
    <p:sldId id="661" r:id="rId62"/>
    <p:sldId id="660" r:id="rId63"/>
    <p:sldId id="670" r:id="rId64"/>
    <p:sldId id="663" r:id="rId65"/>
    <p:sldId id="604" r:id="rId66"/>
    <p:sldId id="605" r:id="rId67"/>
    <p:sldId id="665" r:id="rId68"/>
    <p:sldId id="679" r:id="rId69"/>
    <p:sldId id="680" r:id="rId70"/>
    <p:sldId id="662" r:id="rId71"/>
    <p:sldId id="664" r:id="rId72"/>
    <p:sldId id="682" r:id="rId73"/>
    <p:sldId id="683" r:id="rId74"/>
    <p:sldId id="684" r:id="rId75"/>
    <p:sldId id="681" r:id="rId76"/>
    <p:sldId id="673" r:id="rId77"/>
    <p:sldId id="677" r:id="rId78"/>
    <p:sldId id="672" r:id="rId79"/>
    <p:sldId id="667" r:id="rId80"/>
    <p:sldId id="668" r:id="rId81"/>
    <p:sldId id="669" r:id="rId82"/>
    <p:sldId id="666" r:id="rId83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BB7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image" Target="../media/image21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Gain and Lift</a:t>
          </a:r>
        </a:p>
        <a:p>
          <a:r>
            <a:rPr lang="en-US" dirty="0"/>
            <a:t>Precision and Recall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Multinomial Logistic</a:t>
          </a:r>
          <a:br>
            <a:rPr lang="en-US" dirty="0"/>
          </a:br>
          <a:r>
            <a:rPr lang="en-US" dirty="0"/>
            <a:t>Regression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Forward / Backward</a:t>
          </a:r>
          <a:br>
            <a:rPr lang="en-US" dirty="0"/>
          </a:br>
          <a:r>
            <a:rPr lang="en-US" dirty="0"/>
            <a:t>Feature Selection 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1444" custLinFactNeighborY="2625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2013FB-63FF-4F61-BECF-893112B1B8E3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5643B5-9BC1-4907-A91C-F898A34F9BA8}">
      <dgm:prSet phldrT="[Text]" custT="1"/>
      <dgm:spPr/>
      <dgm:t>
        <a:bodyPr/>
        <a:lstStyle/>
        <a:p>
          <a:r>
            <a:rPr lang="en-US" sz="2600" dirty="0"/>
            <a:t>In a nutshell, a logistic model relates the probability that a target category will occur as a linear function of the predictors</a:t>
          </a:r>
        </a:p>
      </dgm:t>
    </dgm:pt>
    <dgm:pt modelId="{6AE979E0-BD9E-4003-AC93-59F945FE44D6}" type="parTrans" cxnId="{2F860F82-1532-4D33-8116-6D8FAFCE6B5A}">
      <dgm:prSet/>
      <dgm:spPr/>
      <dgm:t>
        <a:bodyPr/>
        <a:lstStyle/>
        <a:p>
          <a:endParaRPr lang="en-US"/>
        </a:p>
      </dgm:t>
    </dgm:pt>
    <dgm:pt modelId="{7BC91523-57E7-4089-84EA-3A903AED9EA9}" type="sibTrans" cxnId="{2F860F82-1532-4D33-8116-6D8FAFCE6B5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3C4419-3274-4699-9981-3F6211B704B9}">
          <dgm:prSet phldrT="[Text]"/>
          <dgm:spPr/>
          <dgm:t>
            <a:bodyPr/>
            <a:lstStyle/>
            <a:p>
              <a:r>
                <a:rPr lang="en-US" dirty="0"/>
                <a:t>Domain: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𝑢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r>
                <a:rPr lang="en-US" dirty="0"/>
                <a:t> (the real number line)</a:t>
              </a:r>
            </a:p>
          </dgm:t>
        </dgm:pt>
      </mc:Choice>
      <mc:Fallback xmlns="">
        <dgm:pt modelId="{083C4419-3274-4699-9981-3F6211B704B9}">
          <dgm:prSet phldrT="[Text]"/>
          <dgm:spPr/>
          <dgm:t>
            <a:bodyPr/>
            <a:lstStyle/>
            <a:p>
              <a:r>
                <a:rPr lang="en-US" dirty="0"/>
                <a:t>Domain: </a:t>
              </a:r>
              <a:r>
                <a:rPr lang="en-US" b="0" i="0">
                  <a:latin typeface="Cambria Math" panose="02040503050406030204" pitchFamily="18" charset="0"/>
                </a:rPr>
                <a:t>𝑢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∈ℝ</a:t>
              </a:r>
              <a:r>
                <a:rPr lang="en-US" dirty="0"/>
                <a:t> (the real number line)</a:t>
              </a:r>
            </a:p>
          </dgm:t>
        </dgm:pt>
      </mc:Fallback>
    </mc:AlternateContent>
    <dgm:pt modelId="{6790FC61-5DE0-4F9E-AA68-6AD1E158689C}" type="parTrans" cxnId="{52638EC3-BEDE-4FCB-ABC6-77DF05C83A3D}">
      <dgm:prSet/>
      <dgm:spPr/>
      <dgm:t>
        <a:bodyPr/>
        <a:lstStyle/>
        <a:p>
          <a:endParaRPr lang="en-US"/>
        </a:p>
      </dgm:t>
    </dgm:pt>
    <dgm:pt modelId="{89B9C3D0-7E5A-47FE-B856-726EC8F36D46}" type="sibTrans" cxnId="{52638EC3-BEDE-4FCB-ABC6-77DF05C83A3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E84F05-616A-4D74-858B-C69605B94F9E}">
          <dgm:prSet phldrT="[Text]"/>
          <dgm:spPr/>
          <dgm:t>
            <a:bodyPr/>
            <a:lstStyle/>
            <a:p>
              <a:r>
                <a:rPr lang="en-US" dirty="0"/>
                <a:t> Range: </a:t>
              </a:r>
              <a14:m>
                <m:oMath xmlns:m="http://schemas.openxmlformats.org/officeDocument/2006/math">
                  <m:r>
                    <a:rPr lang="en-US" b="0" i="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≤1</m:t>
                  </m:r>
                </m:oMath>
              </a14:m>
              <a:endParaRPr lang="en-US" dirty="0"/>
            </a:p>
          </dgm:t>
        </dgm:pt>
      </mc:Choice>
      <mc:Fallback xmlns="">
        <dgm:pt modelId="{51E84F05-616A-4D74-858B-C69605B94F9E}">
          <dgm:prSet phldrT="[Text]"/>
          <dgm:spPr/>
          <dgm:t>
            <a:bodyPr/>
            <a:lstStyle/>
            <a:p>
              <a:r>
                <a:rPr lang="en-US" dirty="0"/>
                <a:t> Range: </a:t>
              </a:r>
              <a:r>
                <a:rPr lang="en-US" b="0" i="0">
                  <a:latin typeface="Cambria Math" panose="02040503050406030204" pitchFamily="18" charset="0"/>
                </a:rPr>
                <a:t>0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b="0" i="0">
                  <a:latin typeface="Cambria Math" panose="02040503050406030204" pitchFamily="18" charset="0"/>
                </a:rPr>
                <a:t>𝑓(𝑢)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≤1</a:t>
              </a:r>
              <a:endParaRPr lang="en-US" dirty="0"/>
            </a:p>
          </dgm:t>
        </dgm:pt>
      </mc:Fallback>
    </mc:AlternateContent>
    <dgm:pt modelId="{63089BD7-E5D8-4DB6-B58F-3CF178DEFCAC}" type="parTrans" cxnId="{2986EE10-4887-4F4B-80DF-7D813786DB1A}">
      <dgm:prSet/>
      <dgm:spPr/>
      <dgm:t>
        <a:bodyPr/>
        <a:lstStyle/>
        <a:p>
          <a:endParaRPr lang="en-US"/>
        </a:p>
      </dgm:t>
    </dgm:pt>
    <dgm:pt modelId="{1CAE6905-1C81-4AEF-9869-93DD51321579}" type="sibTrans" cxnId="{2986EE10-4887-4F4B-80DF-7D813786DB1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73294B-2222-4B80-94FC-5B96CE808534}">
          <dgm:prSet phldrT="[Text]"/>
          <dgm:spPr/>
          <dgm:t>
            <a:bodyPr/>
            <a:lstStyle/>
            <a:p>
              <a:r>
                <a:rPr lang="en-US" dirty="0"/>
                <a:t>Trend: when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en-US" dirty="0"/>
                <a:t> increases, so does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BF73294B-2222-4B80-94FC-5B96CE808534}">
          <dgm:prSet phldrT="[Text]"/>
          <dgm:spPr/>
          <dgm:t>
            <a:bodyPr/>
            <a:lstStyle/>
            <a:p>
              <a:r>
                <a:rPr lang="en-US" dirty="0"/>
                <a:t>Trend: when </a:t>
              </a:r>
              <a:r>
                <a:rPr lang="en-US" b="0" i="0">
                  <a:latin typeface="Cambria Math" panose="02040503050406030204" pitchFamily="18" charset="0"/>
                </a:rPr>
                <a:t>𝑢</a:t>
              </a:r>
              <a:r>
                <a:rPr lang="en-US" dirty="0"/>
                <a:t> increases, so does </a:t>
              </a:r>
              <a:r>
                <a:rPr lang="en-US" b="0" i="0">
                  <a:latin typeface="Cambria Math" panose="02040503050406030204" pitchFamily="18" charset="0"/>
                </a:rPr>
                <a:t>𝑓(𝑢)</a:t>
              </a:r>
              <a:endParaRPr lang="en-US" dirty="0"/>
            </a:p>
          </dgm:t>
        </dgm:pt>
      </mc:Fallback>
    </mc:AlternateContent>
    <dgm:pt modelId="{1931166D-9EC9-4719-BF0F-357D7885E092}" type="parTrans" cxnId="{7B374583-7D72-4E0C-A284-3BC9F3BEE2E1}">
      <dgm:prSet/>
      <dgm:spPr/>
      <dgm:t>
        <a:bodyPr/>
        <a:lstStyle/>
        <a:p>
          <a:endParaRPr lang="en-US"/>
        </a:p>
      </dgm:t>
    </dgm:pt>
    <dgm:pt modelId="{695464B4-0648-4352-9257-FB911C920794}" type="sibTrans" cxnId="{7B374583-7D72-4E0C-A284-3BC9F3BEE2E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EECB58-C5C2-4216-82F4-C87F66E3D05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dirty="0"/>
            </a:p>
          </dgm:t>
        </dgm:pt>
      </mc:Choice>
      <mc:Fallback xmlns="">
        <dgm:pt modelId="{7BEECB58-C5C2-4216-82F4-C87F66E3D05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𝑢=𝑏_0+∑2_(𝑖=1)^𝑘▒〖𝑏_𝑖 𝑥_𝑖 〗</a:t>
              </a:r>
              <a:endParaRPr lang="en-US" dirty="0"/>
            </a:p>
          </dgm:t>
        </dgm:pt>
      </mc:Fallback>
    </mc:AlternateContent>
    <dgm:pt modelId="{B85BDBF9-0F0B-4951-81FB-3509E7858E47}" type="sibTrans" cxnId="{80119DF7-5B40-4FE1-871C-D8CAB1B3B270}">
      <dgm:prSet/>
      <dgm:spPr/>
      <dgm:t>
        <a:bodyPr/>
        <a:lstStyle/>
        <a:p>
          <a:endParaRPr lang="en-US"/>
        </a:p>
      </dgm:t>
    </dgm:pt>
    <dgm:pt modelId="{51BB7E41-6865-4623-9C90-EE838CE778CA}" type="parTrans" cxnId="{80119DF7-5B40-4FE1-871C-D8CAB1B3B27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A2F128-3550-4409-8BBA-6B6286479CB8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Pr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3CA2F128-3550-4409-8BBA-6B6286479CB8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Pr(𝑌=𝑦)=𝑓(𝑢)</a:t>
              </a:r>
              <a:r>
                <a:rPr lang="en-US" dirty="0"/>
                <a:t> </a:t>
              </a:r>
            </a:p>
          </dgm:t>
        </dgm:pt>
      </mc:Fallback>
    </mc:AlternateContent>
    <dgm:pt modelId="{8E886885-171D-46D3-B19A-3B8F6470D90B}" type="sibTrans" cxnId="{2C53A4E7-6CE0-42EB-A10A-141FC63EF444}">
      <dgm:prSet/>
      <dgm:spPr/>
      <dgm:t>
        <a:bodyPr/>
        <a:lstStyle/>
        <a:p>
          <a:endParaRPr lang="en-US"/>
        </a:p>
      </dgm:t>
    </dgm:pt>
    <dgm:pt modelId="{C5F74F2C-742C-4D2E-B84F-F90FA735E0B3}" type="parTrans" cxnId="{2C53A4E7-6CE0-42EB-A10A-141FC63EF444}">
      <dgm:prSet/>
      <dgm:spPr/>
      <dgm:t>
        <a:bodyPr/>
        <a:lstStyle/>
        <a:p>
          <a:endParaRPr lang="en-US"/>
        </a:p>
      </dgm:t>
    </dgm:pt>
    <dgm:pt modelId="{689DF87E-A3AE-4C9D-A6EA-F2E8E3EB7936}" type="pres">
      <dgm:prSet presAssocID="{642013FB-63FF-4F61-BECF-893112B1B8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4D837D-49E6-4AFF-93AD-41E354661840}" type="pres">
      <dgm:prSet presAssocID="{2A5643B5-9BC1-4907-A91C-F898A34F9BA8}" presName="vertOne" presStyleCnt="0"/>
      <dgm:spPr/>
    </dgm:pt>
    <dgm:pt modelId="{10AD6A51-653F-46F8-AB55-7B8D61E6916D}" type="pres">
      <dgm:prSet presAssocID="{2A5643B5-9BC1-4907-A91C-F898A34F9BA8}" presName="txOne" presStyleLbl="node0" presStyleIdx="0" presStyleCnt="1">
        <dgm:presLayoutVars>
          <dgm:chPref val="3"/>
        </dgm:presLayoutVars>
      </dgm:prSet>
      <dgm:spPr/>
    </dgm:pt>
    <dgm:pt modelId="{6BAAC0E9-1A22-4CAC-B7FE-F8402B9E5399}" type="pres">
      <dgm:prSet presAssocID="{2A5643B5-9BC1-4907-A91C-F898A34F9BA8}" presName="parTransOne" presStyleCnt="0"/>
      <dgm:spPr/>
    </dgm:pt>
    <dgm:pt modelId="{A974204B-F23E-49D4-947D-5B446315CA03}" type="pres">
      <dgm:prSet presAssocID="{2A5643B5-9BC1-4907-A91C-F898A34F9BA8}" presName="horzOne" presStyleCnt="0"/>
      <dgm:spPr/>
    </dgm:pt>
    <dgm:pt modelId="{AF8712DD-9F45-4310-9F0E-891641E5B909}" type="pres">
      <dgm:prSet presAssocID="{3CA2F128-3550-4409-8BBA-6B6286479CB8}" presName="vertTwo" presStyleCnt="0"/>
      <dgm:spPr/>
    </dgm:pt>
    <dgm:pt modelId="{DFDD0F1F-F3BD-4ADA-9840-2F939F43ECB0}" type="pres">
      <dgm:prSet presAssocID="{3CA2F128-3550-4409-8BBA-6B6286479CB8}" presName="txTwo" presStyleLbl="node2" presStyleIdx="0" presStyleCnt="2">
        <dgm:presLayoutVars>
          <dgm:chPref val="3"/>
        </dgm:presLayoutVars>
      </dgm:prSet>
      <dgm:spPr/>
    </dgm:pt>
    <dgm:pt modelId="{39FEB2D9-C351-4BC1-AC59-3F4C027AD690}" type="pres">
      <dgm:prSet presAssocID="{3CA2F128-3550-4409-8BBA-6B6286479CB8}" presName="parTransTwo" presStyleCnt="0"/>
      <dgm:spPr/>
    </dgm:pt>
    <dgm:pt modelId="{743DE366-28A6-4604-9600-67B852F2A4C6}" type="pres">
      <dgm:prSet presAssocID="{3CA2F128-3550-4409-8BBA-6B6286479CB8}" presName="horzTwo" presStyleCnt="0"/>
      <dgm:spPr/>
    </dgm:pt>
    <dgm:pt modelId="{805DEB66-9D46-4285-B937-A1178B265918}" type="pres">
      <dgm:prSet presAssocID="{083C4419-3274-4699-9981-3F6211B704B9}" presName="vertThree" presStyleCnt="0"/>
      <dgm:spPr/>
    </dgm:pt>
    <dgm:pt modelId="{079D6445-19D7-4FC5-AEFD-8991FF57E19D}" type="pres">
      <dgm:prSet presAssocID="{083C4419-3274-4699-9981-3F6211B704B9}" presName="txThree" presStyleLbl="node3" presStyleIdx="0" presStyleCnt="3">
        <dgm:presLayoutVars>
          <dgm:chPref val="3"/>
        </dgm:presLayoutVars>
      </dgm:prSet>
      <dgm:spPr/>
    </dgm:pt>
    <dgm:pt modelId="{2CC93640-862D-4E2A-A04F-BD4CF53020C4}" type="pres">
      <dgm:prSet presAssocID="{083C4419-3274-4699-9981-3F6211B704B9}" presName="horzThree" presStyleCnt="0"/>
      <dgm:spPr/>
    </dgm:pt>
    <dgm:pt modelId="{391B5D39-6AF2-4835-BAA7-5F31848120B8}" type="pres">
      <dgm:prSet presAssocID="{89B9C3D0-7E5A-47FE-B856-726EC8F36D46}" presName="sibSpaceThree" presStyleCnt="0"/>
      <dgm:spPr/>
    </dgm:pt>
    <dgm:pt modelId="{80ADA475-4F2C-4B4D-B527-48051B8B5259}" type="pres">
      <dgm:prSet presAssocID="{51E84F05-616A-4D74-858B-C69605B94F9E}" presName="vertThree" presStyleCnt="0"/>
      <dgm:spPr/>
    </dgm:pt>
    <dgm:pt modelId="{35CF368E-C7F9-4D92-8B0F-B64EF07F2A3C}" type="pres">
      <dgm:prSet presAssocID="{51E84F05-616A-4D74-858B-C69605B94F9E}" presName="txThree" presStyleLbl="node3" presStyleIdx="1" presStyleCnt="3">
        <dgm:presLayoutVars>
          <dgm:chPref val="3"/>
        </dgm:presLayoutVars>
      </dgm:prSet>
      <dgm:spPr/>
    </dgm:pt>
    <dgm:pt modelId="{F606AEBF-322C-48F0-B748-8D02DFB06BF5}" type="pres">
      <dgm:prSet presAssocID="{51E84F05-616A-4D74-858B-C69605B94F9E}" presName="horzThree" presStyleCnt="0"/>
      <dgm:spPr/>
    </dgm:pt>
    <dgm:pt modelId="{52A4B1EA-A7C4-4B4E-91F5-85FE54810556}" type="pres">
      <dgm:prSet presAssocID="{8E886885-171D-46D3-B19A-3B8F6470D90B}" presName="sibSpaceTwo" presStyleCnt="0"/>
      <dgm:spPr/>
    </dgm:pt>
    <dgm:pt modelId="{CCA1021D-D431-4C18-A371-C7892DE2348C}" type="pres">
      <dgm:prSet presAssocID="{7BEECB58-C5C2-4216-82F4-C87F66E3D053}" presName="vertTwo" presStyleCnt="0"/>
      <dgm:spPr/>
    </dgm:pt>
    <dgm:pt modelId="{66534064-F5CF-4732-8208-D9D92E835D84}" type="pres">
      <dgm:prSet presAssocID="{7BEECB58-C5C2-4216-82F4-C87F66E3D053}" presName="txTwo" presStyleLbl="node2" presStyleIdx="1" presStyleCnt="2">
        <dgm:presLayoutVars>
          <dgm:chPref val="3"/>
        </dgm:presLayoutVars>
      </dgm:prSet>
      <dgm:spPr/>
    </dgm:pt>
    <dgm:pt modelId="{22C59761-9EED-4EDC-A994-B40B74E934D8}" type="pres">
      <dgm:prSet presAssocID="{7BEECB58-C5C2-4216-82F4-C87F66E3D053}" presName="parTransTwo" presStyleCnt="0"/>
      <dgm:spPr/>
    </dgm:pt>
    <dgm:pt modelId="{84F36F89-8785-42BB-97A2-24C3EEBA3A53}" type="pres">
      <dgm:prSet presAssocID="{7BEECB58-C5C2-4216-82F4-C87F66E3D053}" presName="horzTwo" presStyleCnt="0"/>
      <dgm:spPr/>
    </dgm:pt>
    <dgm:pt modelId="{68B58FA1-19D2-4B47-A852-E740351278E7}" type="pres">
      <dgm:prSet presAssocID="{BF73294B-2222-4B80-94FC-5B96CE808534}" presName="vertThree" presStyleCnt="0"/>
      <dgm:spPr/>
    </dgm:pt>
    <dgm:pt modelId="{BDEBD8D5-35E0-4A62-83EF-439AD168AEE3}" type="pres">
      <dgm:prSet presAssocID="{BF73294B-2222-4B80-94FC-5B96CE808534}" presName="txThree" presStyleLbl="node3" presStyleIdx="2" presStyleCnt="3">
        <dgm:presLayoutVars>
          <dgm:chPref val="3"/>
        </dgm:presLayoutVars>
      </dgm:prSet>
      <dgm:spPr/>
    </dgm:pt>
    <dgm:pt modelId="{DD2D85F1-ADC9-4456-A883-6B67B7E87577}" type="pres">
      <dgm:prSet presAssocID="{BF73294B-2222-4B80-94FC-5B96CE808534}" presName="horzThree" presStyleCnt="0"/>
      <dgm:spPr/>
    </dgm:pt>
  </dgm:ptLst>
  <dgm:cxnLst>
    <dgm:cxn modelId="{95D3B50E-5FBB-4939-B7DE-4E0A09BDE1A4}" type="presOf" srcId="{7BEECB58-C5C2-4216-82F4-C87F66E3D053}" destId="{66534064-F5CF-4732-8208-D9D92E835D84}" srcOrd="0" destOrd="0" presId="urn:microsoft.com/office/officeart/2005/8/layout/hierarchy4"/>
    <dgm:cxn modelId="{2986EE10-4887-4F4B-80DF-7D813786DB1A}" srcId="{3CA2F128-3550-4409-8BBA-6B6286479CB8}" destId="{51E84F05-616A-4D74-858B-C69605B94F9E}" srcOrd="1" destOrd="0" parTransId="{63089BD7-E5D8-4DB6-B58F-3CF178DEFCAC}" sibTransId="{1CAE6905-1C81-4AEF-9869-93DD51321579}"/>
    <dgm:cxn modelId="{2F860F82-1532-4D33-8116-6D8FAFCE6B5A}" srcId="{642013FB-63FF-4F61-BECF-893112B1B8E3}" destId="{2A5643B5-9BC1-4907-A91C-F898A34F9BA8}" srcOrd="0" destOrd="0" parTransId="{6AE979E0-BD9E-4003-AC93-59F945FE44D6}" sibTransId="{7BC91523-57E7-4089-84EA-3A903AED9EA9}"/>
    <dgm:cxn modelId="{7B374583-7D72-4E0C-A284-3BC9F3BEE2E1}" srcId="{7BEECB58-C5C2-4216-82F4-C87F66E3D053}" destId="{BF73294B-2222-4B80-94FC-5B96CE808534}" srcOrd="0" destOrd="0" parTransId="{1931166D-9EC9-4719-BF0F-357D7885E092}" sibTransId="{695464B4-0648-4352-9257-FB911C920794}"/>
    <dgm:cxn modelId="{A6666F85-A4A8-4CA9-9F8D-68EA0BEFE6E0}" type="presOf" srcId="{2A5643B5-9BC1-4907-A91C-F898A34F9BA8}" destId="{10AD6A51-653F-46F8-AB55-7B8D61E6916D}" srcOrd="0" destOrd="0" presId="urn:microsoft.com/office/officeart/2005/8/layout/hierarchy4"/>
    <dgm:cxn modelId="{67DC9D92-8459-4BF7-AD6E-DFEA334C2E60}" type="presOf" srcId="{083C4419-3274-4699-9981-3F6211B704B9}" destId="{079D6445-19D7-4FC5-AEFD-8991FF57E19D}" srcOrd="0" destOrd="0" presId="urn:microsoft.com/office/officeart/2005/8/layout/hierarchy4"/>
    <dgm:cxn modelId="{8C1D08A4-73BA-4983-A524-5F3BEBB8AD1B}" type="presOf" srcId="{3CA2F128-3550-4409-8BBA-6B6286479CB8}" destId="{DFDD0F1F-F3BD-4ADA-9840-2F939F43ECB0}" srcOrd="0" destOrd="0" presId="urn:microsoft.com/office/officeart/2005/8/layout/hierarchy4"/>
    <dgm:cxn modelId="{C6CB60B3-460F-4C47-8C9C-CA2F5C59D937}" type="presOf" srcId="{642013FB-63FF-4F61-BECF-893112B1B8E3}" destId="{689DF87E-A3AE-4C9D-A6EA-F2E8E3EB7936}" srcOrd="0" destOrd="0" presId="urn:microsoft.com/office/officeart/2005/8/layout/hierarchy4"/>
    <dgm:cxn modelId="{52638EC3-BEDE-4FCB-ABC6-77DF05C83A3D}" srcId="{3CA2F128-3550-4409-8BBA-6B6286479CB8}" destId="{083C4419-3274-4699-9981-3F6211B704B9}" srcOrd="0" destOrd="0" parTransId="{6790FC61-5DE0-4F9E-AA68-6AD1E158689C}" sibTransId="{89B9C3D0-7E5A-47FE-B856-726EC8F36D46}"/>
    <dgm:cxn modelId="{5059CDD1-10E7-47D2-AA44-B0450A6A64ED}" type="presOf" srcId="{BF73294B-2222-4B80-94FC-5B96CE808534}" destId="{BDEBD8D5-35E0-4A62-83EF-439AD168AEE3}" srcOrd="0" destOrd="0" presId="urn:microsoft.com/office/officeart/2005/8/layout/hierarchy4"/>
    <dgm:cxn modelId="{3A3B18D7-B81D-490A-A594-C464A7204079}" type="presOf" srcId="{51E84F05-616A-4D74-858B-C69605B94F9E}" destId="{35CF368E-C7F9-4D92-8B0F-B64EF07F2A3C}" srcOrd="0" destOrd="0" presId="urn:microsoft.com/office/officeart/2005/8/layout/hierarchy4"/>
    <dgm:cxn modelId="{2C53A4E7-6CE0-42EB-A10A-141FC63EF444}" srcId="{2A5643B5-9BC1-4907-A91C-F898A34F9BA8}" destId="{3CA2F128-3550-4409-8BBA-6B6286479CB8}" srcOrd="0" destOrd="0" parTransId="{C5F74F2C-742C-4D2E-B84F-F90FA735E0B3}" sibTransId="{8E886885-171D-46D3-B19A-3B8F6470D90B}"/>
    <dgm:cxn modelId="{80119DF7-5B40-4FE1-871C-D8CAB1B3B270}" srcId="{2A5643B5-9BC1-4907-A91C-F898A34F9BA8}" destId="{7BEECB58-C5C2-4216-82F4-C87F66E3D053}" srcOrd="1" destOrd="0" parTransId="{51BB7E41-6865-4623-9C90-EE838CE778CA}" sibTransId="{B85BDBF9-0F0B-4951-81FB-3509E7858E47}"/>
    <dgm:cxn modelId="{6B5B871F-8C3E-41A1-95E8-EBDFC9A2AA48}" type="presParOf" srcId="{689DF87E-A3AE-4C9D-A6EA-F2E8E3EB7936}" destId="{C34D837D-49E6-4AFF-93AD-41E354661840}" srcOrd="0" destOrd="0" presId="urn:microsoft.com/office/officeart/2005/8/layout/hierarchy4"/>
    <dgm:cxn modelId="{F8B6FC1C-D045-4A0A-9009-2A70ABFD7F4E}" type="presParOf" srcId="{C34D837D-49E6-4AFF-93AD-41E354661840}" destId="{10AD6A51-653F-46F8-AB55-7B8D61E6916D}" srcOrd="0" destOrd="0" presId="urn:microsoft.com/office/officeart/2005/8/layout/hierarchy4"/>
    <dgm:cxn modelId="{84E5D28B-93F6-4900-A284-E2C6E8221304}" type="presParOf" srcId="{C34D837D-49E6-4AFF-93AD-41E354661840}" destId="{6BAAC0E9-1A22-4CAC-B7FE-F8402B9E5399}" srcOrd="1" destOrd="0" presId="urn:microsoft.com/office/officeart/2005/8/layout/hierarchy4"/>
    <dgm:cxn modelId="{B50287DA-F073-4792-8C62-D2CD7B9239CB}" type="presParOf" srcId="{C34D837D-49E6-4AFF-93AD-41E354661840}" destId="{A974204B-F23E-49D4-947D-5B446315CA03}" srcOrd="2" destOrd="0" presId="urn:microsoft.com/office/officeart/2005/8/layout/hierarchy4"/>
    <dgm:cxn modelId="{7ABE237E-4A95-4A11-8998-1724D6B62ECE}" type="presParOf" srcId="{A974204B-F23E-49D4-947D-5B446315CA03}" destId="{AF8712DD-9F45-4310-9F0E-891641E5B909}" srcOrd="0" destOrd="0" presId="urn:microsoft.com/office/officeart/2005/8/layout/hierarchy4"/>
    <dgm:cxn modelId="{8B9B120B-BB54-45AB-8C02-971576D16DD7}" type="presParOf" srcId="{AF8712DD-9F45-4310-9F0E-891641E5B909}" destId="{DFDD0F1F-F3BD-4ADA-9840-2F939F43ECB0}" srcOrd="0" destOrd="0" presId="urn:microsoft.com/office/officeart/2005/8/layout/hierarchy4"/>
    <dgm:cxn modelId="{29A23DCF-77A9-4CB7-883E-BEA28DF10C6D}" type="presParOf" srcId="{AF8712DD-9F45-4310-9F0E-891641E5B909}" destId="{39FEB2D9-C351-4BC1-AC59-3F4C027AD690}" srcOrd="1" destOrd="0" presId="urn:microsoft.com/office/officeart/2005/8/layout/hierarchy4"/>
    <dgm:cxn modelId="{0FE0ACE9-A413-438D-9185-99B74F71989D}" type="presParOf" srcId="{AF8712DD-9F45-4310-9F0E-891641E5B909}" destId="{743DE366-28A6-4604-9600-67B852F2A4C6}" srcOrd="2" destOrd="0" presId="urn:microsoft.com/office/officeart/2005/8/layout/hierarchy4"/>
    <dgm:cxn modelId="{EFB139F0-51F3-4661-BE7F-AC00FBD016C3}" type="presParOf" srcId="{743DE366-28A6-4604-9600-67B852F2A4C6}" destId="{805DEB66-9D46-4285-B937-A1178B265918}" srcOrd="0" destOrd="0" presId="urn:microsoft.com/office/officeart/2005/8/layout/hierarchy4"/>
    <dgm:cxn modelId="{255FE32F-F911-4A99-A623-0AB364081879}" type="presParOf" srcId="{805DEB66-9D46-4285-B937-A1178B265918}" destId="{079D6445-19D7-4FC5-AEFD-8991FF57E19D}" srcOrd="0" destOrd="0" presId="urn:microsoft.com/office/officeart/2005/8/layout/hierarchy4"/>
    <dgm:cxn modelId="{23D942F7-3653-4635-BDDB-31D4983D2160}" type="presParOf" srcId="{805DEB66-9D46-4285-B937-A1178B265918}" destId="{2CC93640-862D-4E2A-A04F-BD4CF53020C4}" srcOrd="1" destOrd="0" presId="urn:microsoft.com/office/officeart/2005/8/layout/hierarchy4"/>
    <dgm:cxn modelId="{5962AD0B-A686-4F65-9992-A0630282CB29}" type="presParOf" srcId="{743DE366-28A6-4604-9600-67B852F2A4C6}" destId="{391B5D39-6AF2-4835-BAA7-5F31848120B8}" srcOrd="1" destOrd="0" presId="urn:microsoft.com/office/officeart/2005/8/layout/hierarchy4"/>
    <dgm:cxn modelId="{8EEC33BC-1613-4825-BBCF-08156F76066A}" type="presParOf" srcId="{743DE366-28A6-4604-9600-67B852F2A4C6}" destId="{80ADA475-4F2C-4B4D-B527-48051B8B5259}" srcOrd="2" destOrd="0" presId="urn:microsoft.com/office/officeart/2005/8/layout/hierarchy4"/>
    <dgm:cxn modelId="{42A810FB-F07C-4570-90F4-D201D815D2DC}" type="presParOf" srcId="{80ADA475-4F2C-4B4D-B527-48051B8B5259}" destId="{35CF368E-C7F9-4D92-8B0F-B64EF07F2A3C}" srcOrd="0" destOrd="0" presId="urn:microsoft.com/office/officeart/2005/8/layout/hierarchy4"/>
    <dgm:cxn modelId="{1BDA8EDE-3437-45A1-990D-1C668A18D1ED}" type="presParOf" srcId="{80ADA475-4F2C-4B4D-B527-48051B8B5259}" destId="{F606AEBF-322C-48F0-B748-8D02DFB06BF5}" srcOrd="1" destOrd="0" presId="urn:microsoft.com/office/officeart/2005/8/layout/hierarchy4"/>
    <dgm:cxn modelId="{07F883B4-176F-4A11-9DEE-D0A42A4A9E49}" type="presParOf" srcId="{A974204B-F23E-49D4-947D-5B446315CA03}" destId="{52A4B1EA-A7C4-4B4E-91F5-85FE54810556}" srcOrd="1" destOrd="0" presId="urn:microsoft.com/office/officeart/2005/8/layout/hierarchy4"/>
    <dgm:cxn modelId="{8536A909-CD17-4CC3-B652-BA8F0CC33302}" type="presParOf" srcId="{A974204B-F23E-49D4-947D-5B446315CA03}" destId="{CCA1021D-D431-4C18-A371-C7892DE2348C}" srcOrd="2" destOrd="0" presId="urn:microsoft.com/office/officeart/2005/8/layout/hierarchy4"/>
    <dgm:cxn modelId="{1DD4507E-D817-4B76-8623-ED0792F05CE9}" type="presParOf" srcId="{CCA1021D-D431-4C18-A371-C7892DE2348C}" destId="{66534064-F5CF-4732-8208-D9D92E835D84}" srcOrd="0" destOrd="0" presId="urn:microsoft.com/office/officeart/2005/8/layout/hierarchy4"/>
    <dgm:cxn modelId="{777A9DE4-C184-4465-9537-5501E9C4B419}" type="presParOf" srcId="{CCA1021D-D431-4C18-A371-C7892DE2348C}" destId="{22C59761-9EED-4EDC-A994-B40B74E934D8}" srcOrd="1" destOrd="0" presId="urn:microsoft.com/office/officeart/2005/8/layout/hierarchy4"/>
    <dgm:cxn modelId="{62AA14FC-25F0-4AE0-825E-70CF7D4CC2FA}" type="presParOf" srcId="{CCA1021D-D431-4C18-A371-C7892DE2348C}" destId="{84F36F89-8785-42BB-97A2-24C3EEBA3A53}" srcOrd="2" destOrd="0" presId="urn:microsoft.com/office/officeart/2005/8/layout/hierarchy4"/>
    <dgm:cxn modelId="{40DC4F07-AE3C-46D8-8198-0235FA2E122F}" type="presParOf" srcId="{84F36F89-8785-42BB-97A2-24C3EEBA3A53}" destId="{68B58FA1-19D2-4B47-A852-E740351278E7}" srcOrd="0" destOrd="0" presId="urn:microsoft.com/office/officeart/2005/8/layout/hierarchy4"/>
    <dgm:cxn modelId="{C040B4F6-90E5-45B1-8952-CBF9BDBCB111}" type="presParOf" srcId="{68B58FA1-19D2-4B47-A852-E740351278E7}" destId="{BDEBD8D5-35E0-4A62-83EF-439AD168AEE3}" srcOrd="0" destOrd="0" presId="urn:microsoft.com/office/officeart/2005/8/layout/hierarchy4"/>
    <dgm:cxn modelId="{752510BD-1FBD-4A2A-96F5-EE17E03D10D4}" type="presParOf" srcId="{68B58FA1-19D2-4B47-A852-E740351278E7}" destId="{DD2D85F1-ADC9-4456-A883-6B67B7E8757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2013FB-63FF-4F61-BECF-893112B1B8E3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5643B5-9BC1-4907-A91C-F898A34F9BA8}">
      <dgm:prSet phldrT="[Text]" custT="1"/>
      <dgm:spPr/>
      <dgm:t>
        <a:bodyPr/>
        <a:lstStyle/>
        <a:p>
          <a:r>
            <a:rPr lang="en-US" sz="2600" dirty="0"/>
            <a:t>In a nutshell, a logistic model relates the probability that a target category will occur as a linear function of the predictors</a:t>
          </a:r>
        </a:p>
      </dgm:t>
    </dgm:pt>
    <dgm:pt modelId="{6AE979E0-BD9E-4003-AC93-59F945FE44D6}" type="parTrans" cxnId="{2F860F82-1532-4D33-8116-6D8FAFCE6B5A}">
      <dgm:prSet/>
      <dgm:spPr/>
      <dgm:t>
        <a:bodyPr/>
        <a:lstStyle/>
        <a:p>
          <a:endParaRPr lang="en-US"/>
        </a:p>
      </dgm:t>
    </dgm:pt>
    <dgm:pt modelId="{7BC91523-57E7-4089-84EA-3A903AED9EA9}" type="sibTrans" cxnId="{2F860F82-1532-4D33-8116-6D8FAFCE6B5A}">
      <dgm:prSet/>
      <dgm:spPr/>
      <dgm:t>
        <a:bodyPr/>
        <a:lstStyle/>
        <a:p>
          <a:endParaRPr lang="en-US"/>
        </a:p>
      </dgm:t>
    </dgm:pt>
    <dgm:pt modelId="{083C4419-3274-4699-9981-3F6211B704B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790FC61-5DE0-4F9E-AA68-6AD1E158689C}" type="parTrans" cxnId="{52638EC3-BEDE-4FCB-ABC6-77DF05C83A3D}">
      <dgm:prSet/>
      <dgm:spPr/>
      <dgm:t>
        <a:bodyPr/>
        <a:lstStyle/>
        <a:p>
          <a:endParaRPr lang="en-US"/>
        </a:p>
      </dgm:t>
    </dgm:pt>
    <dgm:pt modelId="{89B9C3D0-7E5A-47FE-B856-726EC8F36D46}" type="sibTrans" cxnId="{52638EC3-BEDE-4FCB-ABC6-77DF05C83A3D}">
      <dgm:prSet/>
      <dgm:spPr/>
      <dgm:t>
        <a:bodyPr/>
        <a:lstStyle/>
        <a:p>
          <a:endParaRPr lang="en-US"/>
        </a:p>
      </dgm:t>
    </dgm:pt>
    <dgm:pt modelId="{51E84F05-616A-4D74-858B-C69605B94F9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089BD7-E5D8-4DB6-B58F-3CF178DEFCAC}" type="parTrans" cxnId="{2986EE10-4887-4F4B-80DF-7D813786DB1A}">
      <dgm:prSet/>
      <dgm:spPr/>
      <dgm:t>
        <a:bodyPr/>
        <a:lstStyle/>
        <a:p>
          <a:endParaRPr lang="en-US"/>
        </a:p>
      </dgm:t>
    </dgm:pt>
    <dgm:pt modelId="{1CAE6905-1C81-4AEF-9869-93DD51321579}" type="sibTrans" cxnId="{2986EE10-4887-4F4B-80DF-7D813786DB1A}">
      <dgm:prSet/>
      <dgm:spPr/>
      <dgm:t>
        <a:bodyPr/>
        <a:lstStyle/>
        <a:p>
          <a:endParaRPr lang="en-US"/>
        </a:p>
      </dgm:t>
    </dgm:pt>
    <dgm:pt modelId="{BF73294B-2222-4B80-94FC-5B96CE808534}">
      <dgm:prSet phldrT="[Text]"/>
      <dgm:spPr>
        <a:blipFill>
          <a:blip xmlns:r="http://schemas.openxmlformats.org/officeDocument/2006/relationships" r:embed="rId3"/>
          <a:stretch>
            <a:fillRect l="-10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1166D-9EC9-4719-BF0F-357D7885E092}" type="parTrans" cxnId="{7B374583-7D72-4E0C-A284-3BC9F3BEE2E1}">
      <dgm:prSet/>
      <dgm:spPr/>
      <dgm:t>
        <a:bodyPr/>
        <a:lstStyle/>
        <a:p>
          <a:endParaRPr lang="en-US"/>
        </a:p>
      </dgm:t>
    </dgm:pt>
    <dgm:pt modelId="{695464B4-0648-4352-9257-FB911C920794}" type="sibTrans" cxnId="{7B374583-7D72-4E0C-A284-3BC9F3BEE2E1}">
      <dgm:prSet/>
      <dgm:spPr/>
      <dgm:t>
        <a:bodyPr/>
        <a:lstStyle/>
        <a:p>
          <a:endParaRPr lang="en-US"/>
        </a:p>
      </dgm:t>
    </dgm:pt>
    <dgm:pt modelId="{7BEECB58-C5C2-4216-82F4-C87F66E3D05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5BDBF9-0F0B-4951-81FB-3509E7858E47}" type="sibTrans" cxnId="{80119DF7-5B40-4FE1-871C-D8CAB1B3B270}">
      <dgm:prSet/>
      <dgm:spPr/>
      <dgm:t>
        <a:bodyPr/>
        <a:lstStyle/>
        <a:p>
          <a:endParaRPr lang="en-US"/>
        </a:p>
      </dgm:t>
    </dgm:pt>
    <dgm:pt modelId="{51BB7E41-6865-4623-9C90-EE838CE778CA}" type="parTrans" cxnId="{80119DF7-5B40-4FE1-871C-D8CAB1B3B270}">
      <dgm:prSet/>
      <dgm:spPr/>
      <dgm:t>
        <a:bodyPr/>
        <a:lstStyle/>
        <a:p>
          <a:endParaRPr lang="en-US"/>
        </a:p>
      </dgm:t>
    </dgm:pt>
    <dgm:pt modelId="{3CA2F128-3550-4409-8BBA-6B6286479CB8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886885-171D-46D3-B19A-3B8F6470D90B}" type="sibTrans" cxnId="{2C53A4E7-6CE0-42EB-A10A-141FC63EF444}">
      <dgm:prSet/>
      <dgm:spPr/>
      <dgm:t>
        <a:bodyPr/>
        <a:lstStyle/>
        <a:p>
          <a:endParaRPr lang="en-US"/>
        </a:p>
      </dgm:t>
    </dgm:pt>
    <dgm:pt modelId="{C5F74F2C-742C-4D2E-B84F-F90FA735E0B3}" type="parTrans" cxnId="{2C53A4E7-6CE0-42EB-A10A-141FC63EF444}">
      <dgm:prSet/>
      <dgm:spPr/>
      <dgm:t>
        <a:bodyPr/>
        <a:lstStyle/>
        <a:p>
          <a:endParaRPr lang="en-US"/>
        </a:p>
      </dgm:t>
    </dgm:pt>
    <dgm:pt modelId="{689DF87E-A3AE-4C9D-A6EA-F2E8E3EB7936}" type="pres">
      <dgm:prSet presAssocID="{642013FB-63FF-4F61-BECF-893112B1B8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4D837D-49E6-4AFF-93AD-41E354661840}" type="pres">
      <dgm:prSet presAssocID="{2A5643B5-9BC1-4907-A91C-F898A34F9BA8}" presName="vertOne" presStyleCnt="0"/>
      <dgm:spPr/>
    </dgm:pt>
    <dgm:pt modelId="{10AD6A51-653F-46F8-AB55-7B8D61E6916D}" type="pres">
      <dgm:prSet presAssocID="{2A5643B5-9BC1-4907-A91C-F898A34F9BA8}" presName="txOne" presStyleLbl="node0" presStyleIdx="0" presStyleCnt="1">
        <dgm:presLayoutVars>
          <dgm:chPref val="3"/>
        </dgm:presLayoutVars>
      </dgm:prSet>
      <dgm:spPr/>
    </dgm:pt>
    <dgm:pt modelId="{6BAAC0E9-1A22-4CAC-B7FE-F8402B9E5399}" type="pres">
      <dgm:prSet presAssocID="{2A5643B5-9BC1-4907-A91C-F898A34F9BA8}" presName="parTransOne" presStyleCnt="0"/>
      <dgm:spPr/>
    </dgm:pt>
    <dgm:pt modelId="{A974204B-F23E-49D4-947D-5B446315CA03}" type="pres">
      <dgm:prSet presAssocID="{2A5643B5-9BC1-4907-A91C-F898A34F9BA8}" presName="horzOne" presStyleCnt="0"/>
      <dgm:spPr/>
    </dgm:pt>
    <dgm:pt modelId="{AF8712DD-9F45-4310-9F0E-891641E5B909}" type="pres">
      <dgm:prSet presAssocID="{3CA2F128-3550-4409-8BBA-6B6286479CB8}" presName="vertTwo" presStyleCnt="0"/>
      <dgm:spPr/>
    </dgm:pt>
    <dgm:pt modelId="{DFDD0F1F-F3BD-4ADA-9840-2F939F43ECB0}" type="pres">
      <dgm:prSet presAssocID="{3CA2F128-3550-4409-8BBA-6B6286479CB8}" presName="txTwo" presStyleLbl="node2" presStyleIdx="0" presStyleCnt="2">
        <dgm:presLayoutVars>
          <dgm:chPref val="3"/>
        </dgm:presLayoutVars>
      </dgm:prSet>
      <dgm:spPr/>
    </dgm:pt>
    <dgm:pt modelId="{39FEB2D9-C351-4BC1-AC59-3F4C027AD690}" type="pres">
      <dgm:prSet presAssocID="{3CA2F128-3550-4409-8BBA-6B6286479CB8}" presName="parTransTwo" presStyleCnt="0"/>
      <dgm:spPr/>
    </dgm:pt>
    <dgm:pt modelId="{743DE366-28A6-4604-9600-67B852F2A4C6}" type="pres">
      <dgm:prSet presAssocID="{3CA2F128-3550-4409-8BBA-6B6286479CB8}" presName="horzTwo" presStyleCnt="0"/>
      <dgm:spPr/>
    </dgm:pt>
    <dgm:pt modelId="{805DEB66-9D46-4285-B937-A1178B265918}" type="pres">
      <dgm:prSet presAssocID="{083C4419-3274-4699-9981-3F6211B704B9}" presName="vertThree" presStyleCnt="0"/>
      <dgm:spPr/>
    </dgm:pt>
    <dgm:pt modelId="{079D6445-19D7-4FC5-AEFD-8991FF57E19D}" type="pres">
      <dgm:prSet presAssocID="{083C4419-3274-4699-9981-3F6211B704B9}" presName="txThree" presStyleLbl="node3" presStyleIdx="0" presStyleCnt="3">
        <dgm:presLayoutVars>
          <dgm:chPref val="3"/>
        </dgm:presLayoutVars>
      </dgm:prSet>
      <dgm:spPr/>
    </dgm:pt>
    <dgm:pt modelId="{2CC93640-862D-4E2A-A04F-BD4CF53020C4}" type="pres">
      <dgm:prSet presAssocID="{083C4419-3274-4699-9981-3F6211B704B9}" presName="horzThree" presStyleCnt="0"/>
      <dgm:spPr/>
    </dgm:pt>
    <dgm:pt modelId="{391B5D39-6AF2-4835-BAA7-5F31848120B8}" type="pres">
      <dgm:prSet presAssocID="{89B9C3D0-7E5A-47FE-B856-726EC8F36D46}" presName="sibSpaceThree" presStyleCnt="0"/>
      <dgm:spPr/>
    </dgm:pt>
    <dgm:pt modelId="{80ADA475-4F2C-4B4D-B527-48051B8B5259}" type="pres">
      <dgm:prSet presAssocID="{51E84F05-616A-4D74-858B-C69605B94F9E}" presName="vertThree" presStyleCnt="0"/>
      <dgm:spPr/>
    </dgm:pt>
    <dgm:pt modelId="{35CF368E-C7F9-4D92-8B0F-B64EF07F2A3C}" type="pres">
      <dgm:prSet presAssocID="{51E84F05-616A-4D74-858B-C69605B94F9E}" presName="txThree" presStyleLbl="node3" presStyleIdx="1" presStyleCnt="3">
        <dgm:presLayoutVars>
          <dgm:chPref val="3"/>
        </dgm:presLayoutVars>
      </dgm:prSet>
      <dgm:spPr/>
    </dgm:pt>
    <dgm:pt modelId="{F606AEBF-322C-48F0-B748-8D02DFB06BF5}" type="pres">
      <dgm:prSet presAssocID="{51E84F05-616A-4D74-858B-C69605B94F9E}" presName="horzThree" presStyleCnt="0"/>
      <dgm:spPr/>
    </dgm:pt>
    <dgm:pt modelId="{52A4B1EA-A7C4-4B4E-91F5-85FE54810556}" type="pres">
      <dgm:prSet presAssocID="{8E886885-171D-46D3-B19A-3B8F6470D90B}" presName="sibSpaceTwo" presStyleCnt="0"/>
      <dgm:spPr/>
    </dgm:pt>
    <dgm:pt modelId="{CCA1021D-D431-4C18-A371-C7892DE2348C}" type="pres">
      <dgm:prSet presAssocID="{7BEECB58-C5C2-4216-82F4-C87F66E3D053}" presName="vertTwo" presStyleCnt="0"/>
      <dgm:spPr/>
    </dgm:pt>
    <dgm:pt modelId="{66534064-F5CF-4732-8208-D9D92E835D84}" type="pres">
      <dgm:prSet presAssocID="{7BEECB58-C5C2-4216-82F4-C87F66E3D053}" presName="txTwo" presStyleLbl="node2" presStyleIdx="1" presStyleCnt="2">
        <dgm:presLayoutVars>
          <dgm:chPref val="3"/>
        </dgm:presLayoutVars>
      </dgm:prSet>
      <dgm:spPr/>
    </dgm:pt>
    <dgm:pt modelId="{22C59761-9EED-4EDC-A994-B40B74E934D8}" type="pres">
      <dgm:prSet presAssocID="{7BEECB58-C5C2-4216-82F4-C87F66E3D053}" presName="parTransTwo" presStyleCnt="0"/>
      <dgm:spPr/>
    </dgm:pt>
    <dgm:pt modelId="{84F36F89-8785-42BB-97A2-24C3EEBA3A53}" type="pres">
      <dgm:prSet presAssocID="{7BEECB58-C5C2-4216-82F4-C87F66E3D053}" presName="horzTwo" presStyleCnt="0"/>
      <dgm:spPr/>
    </dgm:pt>
    <dgm:pt modelId="{68B58FA1-19D2-4B47-A852-E740351278E7}" type="pres">
      <dgm:prSet presAssocID="{BF73294B-2222-4B80-94FC-5B96CE808534}" presName="vertThree" presStyleCnt="0"/>
      <dgm:spPr/>
    </dgm:pt>
    <dgm:pt modelId="{BDEBD8D5-35E0-4A62-83EF-439AD168AEE3}" type="pres">
      <dgm:prSet presAssocID="{BF73294B-2222-4B80-94FC-5B96CE808534}" presName="txThree" presStyleLbl="node3" presStyleIdx="2" presStyleCnt="3">
        <dgm:presLayoutVars>
          <dgm:chPref val="3"/>
        </dgm:presLayoutVars>
      </dgm:prSet>
      <dgm:spPr/>
    </dgm:pt>
    <dgm:pt modelId="{DD2D85F1-ADC9-4456-A883-6B67B7E87577}" type="pres">
      <dgm:prSet presAssocID="{BF73294B-2222-4B80-94FC-5B96CE808534}" presName="horzThree" presStyleCnt="0"/>
      <dgm:spPr/>
    </dgm:pt>
  </dgm:ptLst>
  <dgm:cxnLst>
    <dgm:cxn modelId="{95D3B50E-5FBB-4939-B7DE-4E0A09BDE1A4}" type="presOf" srcId="{7BEECB58-C5C2-4216-82F4-C87F66E3D053}" destId="{66534064-F5CF-4732-8208-D9D92E835D84}" srcOrd="0" destOrd="0" presId="urn:microsoft.com/office/officeart/2005/8/layout/hierarchy4"/>
    <dgm:cxn modelId="{2986EE10-4887-4F4B-80DF-7D813786DB1A}" srcId="{3CA2F128-3550-4409-8BBA-6B6286479CB8}" destId="{51E84F05-616A-4D74-858B-C69605B94F9E}" srcOrd="1" destOrd="0" parTransId="{63089BD7-E5D8-4DB6-B58F-3CF178DEFCAC}" sibTransId="{1CAE6905-1C81-4AEF-9869-93DD51321579}"/>
    <dgm:cxn modelId="{2F860F82-1532-4D33-8116-6D8FAFCE6B5A}" srcId="{642013FB-63FF-4F61-BECF-893112B1B8E3}" destId="{2A5643B5-9BC1-4907-A91C-F898A34F9BA8}" srcOrd="0" destOrd="0" parTransId="{6AE979E0-BD9E-4003-AC93-59F945FE44D6}" sibTransId="{7BC91523-57E7-4089-84EA-3A903AED9EA9}"/>
    <dgm:cxn modelId="{7B374583-7D72-4E0C-A284-3BC9F3BEE2E1}" srcId="{7BEECB58-C5C2-4216-82F4-C87F66E3D053}" destId="{BF73294B-2222-4B80-94FC-5B96CE808534}" srcOrd="0" destOrd="0" parTransId="{1931166D-9EC9-4719-BF0F-357D7885E092}" sibTransId="{695464B4-0648-4352-9257-FB911C920794}"/>
    <dgm:cxn modelId="{A6666F85-A4A8-4CA9-9F8D-68EA0BEFE6E0}" type="presOf" srcId="{2A5643B5-9BC1-4907-A91C-F898A34F9BA8}" destId="{10AD6A51-653F-46F8-AB55-7B8D61E6916D}" srcOrd="0" destOrd="0" presId="urn:microsoft.com/office/officeart/2005/8/layout/hierarchy4"/>
    <dgm:cxn modelId="{67DC9D92-8459-4BF7-AD6E-DFEA334C2E60}" type="presOf" srcId="{083C4419-3274-4699-9981-3F6211B704B9}" destId="{079D6445-19D7-4FC5-AEFD-8991FF57E19D}" srcOrd="0" destOrd="0" presId="urn:microsoft.com/office/officeart/2005/8/layout/hierarchy4"/>
    <dgm:cxn modelId="{8C1D08A4-73BA-4983-A524-5F3BEBB8AD1B}" type="presOf" srcId="{3CA2F128-3550-4409-8BBA-6B6286479CB8}" destId="{DFDD0F1F-F3BD-4ADA-9840-2F939F43ECB0}" srcOrd="0" destOrd="0" presId="urn:microsoft.com/office/officeart/2005/8/layout/hierarchy4"/>
    <dgm:cxn modelId="{C6CB60B3-460F-4C47-8C9C-CA2F5C59D937}" type="presOf" srcId="{642013FB-63FF-4F61-BECF-893112B1B8E3}" destId="{689DF87E-A3AE-4C9D-A6EA-F2E8E3EB7936}" srcOrd="0" destOrd="0" presId="urn:microsoft.com/office/officeart/2005/8/layout/hierarchy4"/>
    <dgm:cxn modelId="{52638EC3-BEDE-4FCB-ABC6-77DF05C83A3D}" srcId="{3CA2F128-3550-4409-8BBA-6B6286479CB8}" destId="{083C4419-3274-4699-9981-3F6211B704B9}" srcOrd="0" destOrd="0" parTransId="{6790FC61-5DE0-4F9E-AA68-6AD1E158689C}" sibTransId="{89B9C3D0-7E5A-47FE-B856-726EC8F36D46}"/>
    <dgm:cxn modelId="{5059CDD1-10E7-47D2-AA44-B0450A6A64ED}" type="presOf" srcId="{BF73294B-2222-4B80-94FC-5B96CE808534}" destId="{BDEBD8D5-35E0-4A62-83EF-439AD168AEE3}" srcOrd="0" destOrd="0" presId="urn:microsoft.com/office/officeart/2005/8/layout/hierarchy4"/>
    <dgm:cxn modelId="{3A3B18D7-B81D-490A-A594-C464A7204079}" type="presOf" srcId="{51E84F05-616A-4D74-858B-C69605B94F9E}" destId="{35CF368E-C7F9-4D92-8B0F-B64EF07F2A3C}" srcOrd="0" destOrd="0" presId="urn:microsoft.com/office/officeart/2005/8/layout/hierarchy4"/>
    <dgm:cxn modelId="{2C53A4E7-6CE0-42EB-A10A-141FC63EF444}" srcId="{2A5643B5-9BC1-4907-A91C-F898A34F9BA8}" destId="{3CA2F128-3550-4409-8BBA-6B6286479CB8}" srcOrd="0" destOrd="0" parTransId="{C5F74F2C-742C-4D2E-B84F-F90FA735E0B3}" sibTransId="{8E886885-171D-46D3-B19A-3B8F6470D90B}"/>
    <dgm:cxn modelId="{80119DF7-5B40-4FE1-871C-D8CAB1B3B270}" srcId="{2A5643B5-9BC1-4907-A91C-F898A34F9BA8}" destId="{7BEECB58-C5C2-4216-82F4-C87F66E3D053}" srcOrd="1" destOrd="0" parTransId="{51BB7E41-6865-4623-9C90-EE838CE778CA}" sibTransId="{B85BDBF9-0F0B-4951-81FB-3509E7858E47}"/>
    <dgm:cxn modelId="{6B5B871F-8C3E-41A1-95E8-EBDFC9A2AA48}" type="presParOf" srcId="{689DF87E-A3AE-4C9D-A6EA-F2E8E3EB7936}" destId="{C34D837D-49E6-4AFF-93AD-41E354661840}" srcOrd="0" destOrd="0" presId="urn:microsoft.com/office/officeart/2005/8/layout/hierarchy4"/>
    <dgm:cxn modelId="{F8B6FC1C-D045-4A0A-9009-2A70ABFD7F4E}" type="presParOf" srcId="{C34D837D-49E6-4AFF-93AD-41E354661840}" destId="{10AD6A51-653F-46F8-AB55-7B8D61E6916D}" srcOrd="0" destOrd="0" presId="urn:microsoft.com/office/officeart/2005/8/layout/hierarchy4"/>
    <dgm:cxn modelId="{84E5D28B-93F6-4900-A284-E2C6E8221304}" type="presParOf" srcId="{C34D837D-49E6-4AFF-93AD-41E354661840}" destId="{6BAAC0E9-1A22-4CAC-B7FE-F8402B9E5399}" srcOrd="1" destOrd="0" presId="urn:microsoft.com/office/officeart/2005/8/layout/hierarchy4"/>
    <dgm:cxn modelId="{B50287DA-F073-4792-8C62-D2CD7B9239CB}" type="presParOf" srcId="{C34D837D-49E6-4AFF-93AD-41E354661840}" destId="{A974204B-F23E-49D4-947D-5B446315CA03}" srcOrd="2" destOrd="0" presId="urn:microsoft.com/office/officeart/2005/8/layout/hierarchy4"/>
    <dgm:cxn modelId="{7ABE237E-4A95-4A11-8998-1724D6B62ECE}" type="presParOf" srcId="{A974204B-F23E-49D4-947D-5B446315CA03}" destId="{AF8712DD-9F45-4310-9F0E-891641E5B909}" srcOrd="0" destOrd="0" presId="urn:microsoft.com/office/officeart/2005/8/layout/hierarchy4"/>
    <dgm:cxn modelId="{8B9B120B-BB54-45AB-8C02-971576D16DD7}" type="presParOf" srcId="{AF8712DD-9F45-4310-9F0E-891641E5B909}" destId="{DFDD0F1F-F3BD-4ADA-9840-2F939F43ECB0}" srcOrd="0" destOrd="0" presId="urn:microsoft.com/office/officeart/2005/8/layout/hierarchy4"/>
    <dgm:cxn modelId="{29A23DCF-77A9-4CB7-883E-BEA28DF10C6D}" type="presParOf" srcId="{AF8712DD-9F45-4310-9F0E-891641E5B909}" destId="{39FEB2D9-C351-4BC1-AC59-3F4C027AD690}" srcOrd="1" destOrd="0" presId="urn:microsoft.com/office/officeart/2005/8/layout/hierarchy4"/>
    <dgm:cxn modelId="{0FE0ACE9-A413-438D-9185-99B74F71989D}" type="presParOf" srcId="{AF8712DD-9F45-4310-9F0E-891641E5B909}" destId="{743DE366-28A6-4604-9600-67B852F2A4C6}" srcOrd="2" destOrd="0" presId="urn:microsoft.com/office/officeart/2005/8/layout/hierarchy4"/>
    <dgm:cxn modelId="{EFB139F0-51F3-4661-BE7F-AC00FBD016C3}" type="presParOf" srcId="{743DE366-28A6-4604-9600-67B852F2A4C6}" destId="{805DEB66-9D46-4285-B937-A1178B265918}" srcOrd="0" destOrd="0" presId="urn:microsoft.com/office/officeart/2005/8/layout/hierarchy4"/>
    <dgm:cxn modelId="{255FE32F-F911-4A99-A623-0AB364081879}" type="presParOf" srcId="{805DEB66-9D46-4285-B937-A1178B265918}" destId="{079D6445-19D7-4FC5-AEFD-8991FF57E19D}" srcOrd="0" destOrd="0" presId="urn:microsoft.com/office/officeart/2005/8/layout/hierarchy4"/>
    <dgm:cxn modelId="{23D942F7-3653-4635-BDDB-31D4983D2160}" type="presParOf" srcId="{805DEB66-9D46-4285-B937-A1178B265918}" destId="{2CC93640-862D-4E2A-A04F-BD4CF53020C4}" srcOrd="1" destOrd="0" presId="urn:microsoft.com/office/officeart/2005/8/layout/hierarchy4"/>
    <dgm:cxn modelId="{5962AD0B-A686-4F65-9992-A0630282CB29}" type="presParOf" srcId="{743DE366-28A6-4604-9600-67B852F2A4C6}" destId="{391B5D39-6AF2-4835-BAA7-5F31848120B8}" srcOrd="1" destOrd="0" presId="urn:microsoft.com/office/officeart/2005/8/layout/hierarchy4"/>
    <dgm:cxn modelId="{8EEC33BC-1613-4825-BBCF-08156F76066A}" type="presParOf" srcId="{743DE366-28A6-4604-9600-67B852F2A4C6}" destId="{80ADA475-4F2C-4B4D-B527-48051B8B5259}" srcOrd="2" destOrd="0" presId="urn:microsoft.com/office/officeart/2005/8/layout/hierarchy4"/>
    <dgm:cxn modelId="{42A810FB-F07C-4570-90F4-D201D815D2DC}" type="presParOf" srcId="{80ADA475-4F2C-4B4D-B527-48051B8B5259}" destId="{35CF368E-C7F9-4D92-8B0F-B64EF07F2A3C}" srcOrd="0" destOrd="0" presId="urn:microsoft.com/office/officeart/2005/8/layout/hierarchy4"/>
    <dgm:cxn modelId="{1BDA8EDE-3437-45A1-990D-1C668A18D1ED}" type="presParOf" srcId="{80ADA475-4F2C-4B4D-B527-48051B8B5259}" destId="{F606AEBF-322C-48F0-B748-8D02DFB06BF5}" srcOrd="1" destOrd="0" presId="urn:microsoft.com/office/officeart/2005/8/layout/hierarchy4"/>
    <dgm:cxn modelId="{07F883B4-176F-4A11-9DEE-D0A42A4A9E49}" type="presParOf" srcId="{A974204B-F23E-49D4-947D-5B446315CA03}" destId="{52A4B1EA-A7C4-4B4E-91F5-85FE54810556}" srcOrd="1" destOrd="0" presId="urn:microsoft.com/office/officeart/2005/8/layout/hierarchy4"/>
    <dgm:cxn modelId="{8536A909-CD17-4CC3-B652-BA8F0CC33302}" type="presParOf" srcId="{A974204B-F23E-49D4-947D-5B446315CA03}" destId="{CCA1021D-D431-4C18-A371-C7892DE2348C}" srcOrd="2" destOrd="0" presId="urn:microsoft.com/office/officeart/2005/8/layout/hierarchy4"/>
    <dgm:cxn modelId="{1DD4507E-D817-4B76-8623-ED0792F05CE9}" type="presParOf" srcId="{CCA1021D-D431-4C18-A371-C7892DE2348C}" destId="{66534064-F5CF-4732-8208-D9D92E835D84}" srcOrd="0" destOrd="0" presId="urn:microsoft.com/office/officeart/2005/8/layout/hierarchy4"/>
    <dgm:cxn modelId="{777A9DE4-C184-4465-9537-5501E9C4B419}" type="presParOf" srcId="{CCA1021D-D431-4C18-A371-C7892DE2348C}" destId="{22C59761-9EED-4EDC-A994-B40B74E934D8}" srcOrd="1" destOrd="0" presId="urn:microsoft.com/office/officeart/2005/8/layout/hierarchy4"/>
    <dgm:cxn modelId="{62AA14FC-25F0-4AE0-825E-70CF7D4CC2FA}" type="presParOf" srcId="{CCA1021D-D431-4C18-A371-C7892DE2348C}" destId="{84F36F89-8785-42BB-97A2-24C3EEBA3A53}" srcOrd="2" destOrd="0" presId="urn:microsoft.com/office/officeart/2005/8/layout/hierarchy4"/>
    <dgm:cxn modelId="{40DC4F07-AE3C-46D8-8198-0235FA2E122F}" type="presParOf" srcId="{84F36F89-8785-42BB-97A2-24C3EEBA3A53}" destId="{68B58FA1-19D2-4B47-A852-E740351278E7}" srcOrd="0" destOrd="0" presId="urn:microsoft.com/office/officeart/2005/8/layout/hierarchy4"/>
    <dgm:cxn modelId="{C040B4F6-90E5-45B1-8952-CBF9BDBCB111}" type="presParOf" srcId="{68B58FA1-19D2-4B47-A852-E740351278E7}" destId="{BDEBD8D5-35E0-4A62-83EF-439AD168AEE3}" srcOrd="0" destOrd="0" presId="urn:microsoft.com/office/officeart/2005/8/layout/hierarchy4"/>
    <dgm:cxn modelId="{752510BD-1FBD-4A2A-96F5-EE17E03D10D4}" type="presParOf" srcId="{68B58FA1-19D2-4B47-A852-E740351278E7}" destId="{DD2D85F1-ADC9-4456-A883-6B67B7E8757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7CB0E38-1779-43F8-80C7-E0785317CCC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8130C-0AD7-4E4A-969B-ABEFBAE99A4C}">
      <dgm:prSet phldrT="[Text]"/>
      <dgm:spPr/>
      <dgm:t>
        <a:bodyPr/>
        <a:lstStyle/>
        <a:p>
          <a:r>
            <a:rPr lang="en-US" dirty="0"/>
            <a:t>Since BAD is 0 or 1, how can I observe the occurrence likelihood of a BAD loan?</a:t>
          </a:r>
        </a:p>
      </dgm:t>
    </dgm:pt>
    <dgm:pt modelId="{6B4095DF-383F-4AC1-950A-511EEF8D8600}" type="parTrans" cxnId="{59BE9381-4E5E-4688-9192-D28981ABF4FB}">
      <dgm:prSet/>
      <dgm:spPr/>
      <dgm:t>
        <a:bodyPr/>
        <a:lstStyle/>
        <a:p>
          <a:endParaRPr lang="en-US"/>
        </a:p>
      </dgm:t>
    </dgm:pt>
    <dgm:pt modelId="{71F722F3-CC71-440F-AD1C-0A302B0ECDE3}" type="sibTrans" cxnId="{59BE9381-4E5E-4688-9192-D28981ABF4FB}">
      <dgm:prSet/>
      <dgm:spPr/>
      <dgm:t>
        <a:bodyPr/>
        <a:lstStyle/>
        <a:p>
          <a:endParaRPr lang="en-US"/>
        </a:p>
      </dgm:t>
    </dgm:pt>
    <dgm:pt modelId="{BE2B65F9-0135-485D-8A12-901B615A9EA6}">
      <dgm:prSet phldrT="[Text]"/>
      <dgm:spPr/>
      <dgm:t>
        <a:bodyPr/>
        <a:lstStyle/>
        <a:p>
          <a:r>
            <a:rPr lang="en-US" dirty="0"/>
            <a:t>What if I look at groups of observations by predictor values?</a:t>
          </a:r>
        </a:p>
      </dgm:t>
    </dgm:pt>
    <dgm:pt modelId="{C8BA65BB-A406-414D-93FA-901CBA07E962}" type="parTrans" cxnId="{17E47E3C-A6D0-493D-81B0-5CAA15D09FDB}">
      <dgm:prSet/>
      <dgm:spPr/>
      <dgm:t>
        <a:bodyPr/>
        <a:lstStyle/>
        <a:p>
          <a:endParaRPr lang="en-US"/>
        </a:p>
      </dgm:t>
    </dgm:pt>
    <dgm:pt modelId="{828F3EBF-AF0C-4C92-98B8-8159B8C5677C}" type="sibTrans" cxnId="{17E47E3C-A6D0-493D-81B0-5CAA15D09FDB}">
      <dgm:prSet/>
      <dgm:spPr/>
      <dgm:t>
        <a:bodyPr/>
        <a:lstStyle/>
        <a:p>
          <a:endParaRPr lang="en-US"/>
        </a:p>
      </dgm:t>
    </dgm:pt>
    <dgm:pt modelId="{F4438C67-CE92-4738-94E6-08EE8D37DD5A}" type="pres">
      <dgm:prSet presAssocID="{D7CB0E38-1779-43F8-80C7-E0785317CCCB}" presName="Name0" presStyleCnt="0">
        <dgm:presLayoutVars>
          <dgm:dir/>
          <dgm:resizeHandles val="exact"/>
        </dgm:presLayoutVars>
      </dgm:prSet>
      <dgm:spPr/>
    </dgm:pt>
    <dgm:pt modelId="{0FB0E9EE-0784-4695-8A83-AF55BCB9223F}" type="pres">
      <dgm:prSet presAssocID="{4BC8130C-0AD7-4E4A-969B-ABEFBAE99A4C}" presName="composite" presStyleCnt="0"/>
      <dgm:spPr/>
    </dgm:pt>
    <dgm:pt modelId="{1137DD86-CDDB-4435-A43A-F043E2847C17}" type="pres">
      <dgm:prSet presAssocID="{4BC8130C-0AD7-4E4A-969B-ABEFBAE99A4C}" presName="rect1" presStyleLbl="trAlignAcc1" presStyleIdx="0" presStyleCnt="2" custScaleY="185814">
        <dgm:presLayoutVars>
          <dgm:bulletEnabled val="1"/>
        </dgm:presLayoutVars>
      </dgm:prSet>
      <dgm:spPr/>
    </dgm:pt>
    <dgm:pt modelId="{CAD285CA-444C-49E1-9457-4F609F1D56CA}" type="pres">
      <dgm:prSet presAssocID="{4BC8130C-0AD7-4E4A-969B-ABEFBAE99A4C}" presName="rect2" presStyleLbl="fgImgPlace1" presStyleIdx="0" presStyleCnt="2" custLinFactNeighborX="-22107" custLinFactNeighborY="-2581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27A42923-038F-4A6B-8349-CE58BF1F2448}" type="pres">
      <dgm:prSet presAssocID="{71F722F3-CC71-440F-AD1C-0A302B0ECDE3}" presName="sibTrans" presStyleCnt="0"/>
      <dgm:spPr/>
    </dgm:pt>
    <dgm:pt modelId="{BF5D6FFD-B088-4D0B-AB87-A114B8C6CD6F}" type="pres">
      <dgm:prSet presAssocID="{BE2B65F9-0135-485D-8A12-901B615A9EA6}" presName="composite" presStyleCnt="0"/>
      <dgm:spPr/>
    </dgm:pt>
    <dgm:pt modelId="{8BADE230-0071-4CE5-B2CF-A1797A2F51FC}" type="pres">
      <dgm:prSet presAssocID="{BE2B65F9-0135-485D-8A12-901B615A9EA6}" presName="rect1" presStyleLbl="trAlignAcc1" presStyleIdx="1" presStyleCnt="2" custScaleY="204393">
        <dgm:presLayoutVars>
          <dgm:bulletEnabled val="1"/>
        </dgm:presLayoutVars>
      </dgm:prSet>
      <dgm:spPr/>
    </dgm:pt>
    <dgm:pt modelId="{A983A40C-7A63-4078-8579-FB47E1089E20}" type="pres">
      <dgm:prSet presAssocID="{BE2B65F9-0135-485D-8A12-901B615A9EA6}" presName="rect2" presStyleLbl="fgImgPlace1" presStyleIdx="1" presStyleCnt="2" custLinFactNeighborX="-22107" custLinFactNeighborY="-32465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</dgm:ptLst>
  <dgm:cxnLst>
    <dgm:cxn modelId="{72D91413-84B9-429D-8FEA-03B6E6018413}" type="presOf" srcId="{D7CB0E38-1779-43F8-80C7-E0785317CCCB}" destId="{F4438C67-CE92-4738-94E6-08EE8D37DD5A}" srcOrd="0" destOrd="0" presId="urn:microsoft.com/office/officeart/2008/layout/PictureStrips"/>
    <dgm:cxn modelId="{17E47E3C-A6D0-493D-81B0-5CAA15D09FDB}" srcId="{D7CB0E38-1779-43F8-80C7-E0785317CCCB}" destId="{BE2B65F9-0135-485D-8A12-901B615A9EA6}" srcOrd="1" destOrd="0" parTransId="{C8BA65BB-A406-414D-93FA-901CBA07E962}" sibTransId="{828F3EBF-AF0C-4C92-98B8-8159B8C5677C}"/>
    <dgm:cxn modelId="{59BE9381-4E5E-4688-9192-D28981ABF4FB}" srcId="{D7CB0E38-1779-43F8-80C7-E0785317CCCB}" destId="{4BC8130C-0AD7-4E4A-969B-ABEFBAE99A4C}" srcOrd="0" destOrd="0" parTransId="{6B4095DF-383F-4AC1-950A-511EEF8D8600}" sibTransId="{71F722F3-CC71-440F-AD1C-0A302B0ECDE3}"/>
    <dgm:cxn modelId="{419DE589-2A7C-48BC-9FA3-39F00D67CFD1}" type="presOf" srcId="{4BC8130C-0AD7-4E4A-969B-ABEFBAE99A4C}" destId="{1137DD86-CDDB-4435-A43A-F043E2847C17}" srcOrd="0" destOrd="0" presId="urn:microsoft.com/office/officeart/2008/layout/PictureStrips"/>
    <dgm:cxn modelId="{54EA2CDA-32CC-4CB8-AB7F-3CAFD55F115B}" type="presOf" srcId="{BE2B65F9-0135-485D-8A12-901B615A9EA6}" destId="{8BADE230-0071-4CE5-B2CF-A1797A2F51FC}" srcOrd="0" destOrd="0" presId="urn:microsoft.com/office/officeart/2008/layout/PictureStrips"/>
    <dgm:cxn modelId="{96E84E05-EDBE-4F49-8D42-0CAA5386948B}" type="presParOf" srcId="{F4438C67-CE92-4738-94E6-08EE8D37DD5A}" destId="{0FB0E9EE-0784-4695-8A83-AF55BCB9223F}" srcOrd="0" destOrd="0" presId="urn:microsoft.com/office/officeart/2008/layout/PictureStrips"/>
    <dgm:cxn modelId="{77C8FD70-25B7-46A9-9B08-45D4198127AC}" type="presParOf" srcId="{0FB0E9EE-0784-4695-8A83-AF55BCB9223F}" destId="{1137DD86-CDDB-4435-A43A-F043E2847C17}" srcOrd="0" destOrd="0" presId="urn:microsoft.com/office/officeart/2008/layout/PictureStrips"/>
    <dgm:cxn modelId="{064026B3-E511-4BD5-A484-9FC55CAD4942}" type="presParOf" srcId="{0FB0E9EE-0784-4695-8A83-AF55BCB9223F}" destId="{CAD285CA-444C-49E1-9457-4F609F1D56CA}" srcOrd="1" destOrd="0" presId="urn:microsoft.com/office/officeart/2008/layout/PictureStrips"/>
    <dgm:cxn modelId="{098FB2D2-8B13-4515-9682-98F24895950C}" type="presParOf" srcId="{F4438C67-CE92-4738-94E6-08EE8D37DD5A}" destId="{27A42923-038F-4A6B-8349-CE58BF1F2448}" srcOrd="1" destOrd="0" presId="urn:microsoft.com/office/officeart/2008/layout/PictureStrips"/>
    <dgm:cxn modelId="{B82134C1-FEF0-4BF8-BF04-55C6E8FB3978}" type="presParOf" srcId="{F4438C67-CE92-4738-94E6-08EE8D37DD5A}" destId="{BF5D6FFD-B088-4D0B-AB87-A114B8C6CD6F}" srcOrd="2" destOrd="0" presId="urn:microsoft.com/office/officeart/2008/layout/PictureStrips"/>
    <dgm:cxn modelId="{269A649D-881C-47D3-B050-D1A773668735}" type="presParOf" srcId="{BF5D6FFD-B088-4D0B-AB87-A114B8C6CD6F}" destId="{8BADE230-0071-4CE5-B2CF-A1797A2F51FC}" srcOrd="0" destOrd="0" presId="urn:microsoft.com/office/officeart/2008/layout/PictureStrips"/>
    <dgm:cxn modelId="{5BE30C63-B8E5-4521-9079-E99865628B04}" type="presParOf" srcId="{BF5D6FFD-B088-4D0B-AB87-A114B8C6CD6F}" destId="{A983A40C-7A63-4078-8579-FB47E1089E2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04D66B-CA61-4987-A907-476BE842BC5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3DFBD8-57A4-451B-BAD8-7EF5986026D9}">
      <dgm:prSet phldrT="[Text]"/>
      <dgm:spPr/>
      <dgm:t>
        <a:bodyPr/>
        <a:lstStyle/>
        <a:p>
          <a:r>
            <a:rPr lang="en-US" dirty="0"/>
            <a:t>Group the observations by values of the predictors for consideration</a:t>
          </a:r>
        </a:p>
      </dgm:t>
    </dgm:pt>
    <dgm:pt modelId="{45D5E2A2-53FB-4B30-A1CD-34AEF42A23C0}" type="parTrans" cxnId="{C4659A84-5615-4A9C-9138-DA7173C240FA}">
      <dgm:prSet/>
      <dgm:spPr/>
      <dgm:t>
        <a:bodyPr/>
        <a:lstStyle/>
        <a:p>
          <a:endParaRPr lang="en-US"/>
        </a:p>
      </dgm:t>
    </dgm:pt>
    <dgm:pt modelId="{70BE506B-8D46-42CA-987E-45DFB17A290C}" type="sibTrans" cxnId="{C4659A84-5615-4A9C-9138-DA7173C240F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52408AE7-4D09-469F-B26B-16FF352F9E1A}">
      <dgm:prSet phldrT="[Text]"/>
      <dgm:spPr/>
      <dgm:t>
        <a:bodyPr/>
        <a:lstStyle/>
        <a:p>
          <a:r>
            <a:rPr lang="en-US" dirty="0"/>
            <a:t>Count the occurrences (i.e., the frequencies) of the target categories in each group</a:t>
          </a:r>
        </a:p>
      </dgm:t>
    </dgm:pt>
    <dgm:pt modelId="{C3E78755-C7DF-400F-9F20-230FFC58C35C}" type="parTrans" cxnId="{1C47B27C-F871-46CE-9126-D0702C967E89}">
      <dgm:prSet/>
      <dgm:spPr/>
      <dgm:t>
        <a:bodyPr/>
        <a:lstStyle/>
        <a:p>
          <a:endParaRPr lang="en-US"/>
        </a:p>
      </dgm:t>
    </dgm:pt>
    <dgm:pt modelId="{4CB7C936-C094-41BD-B553-1B5CB7639BD4}" type="sibTrans" cxnId="{1C47B27C-F871-46CE-9126-D0702C967E89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5633DB28-8719-45EB-8B9D-3F2B0FCF2FC4}">
      <dgm:prSet phldrT="[Text]"/>
      <dgm:spPr/>
      <dgm:t>
        <a:bodyPr/>
        <a:lstStyle/>
        <a:p>
          <a:r>
            <a:rPr lang="en-US" dirty="0"/>
            <a:t>Analyze how the predictor values influence the relative frequencies of the target categories  </a:t>
          </a:r>
        </a:p>
      </dgm:t>
    </dgm:pt>
    <dgm:pt modelId="{A99AAA6F-5901-4328-AEDE-0CFAB2819A30}" type="parTrans" cxnId="{CC2E6EFE-8F20-4161-9D21-287D099CFA83}">
      <dgm:prSet/>
      <dgm:spPr/>
      <dgm:t>
        <a:bodyPr/>
        <a:lstStyle/>
        <a:p>
          <a:endParaRPr lang="en-US"/>
        </a:p>
      </dgm:t>
    </dgm:pt>
    <dgm:pt modelId="{7388749B-7FD4-4DEB-AA3B-FE885F44FACB}" type="sibTrans" cxnId="{CC2E6EFE-8F20-4161-9D21-287D099CFA83}">
      <dgm:prSet/>
      <dgm:spPr/>
      <dgm:t>
        <a:bodyPr/>
        <a:lstStyle/>
        <a:p>
          <a:endParaRPr lang="en-US"/>
        </a:p>
      </dgm:t>
    </dgm:pt>
    <dgm:pt modelId="{8A4362E2-23E5-470C-9572-ABB4F400518B}" type="pres">
      <dgm:prSet presAssocID="{1404D66B-CA61-4987-A907-476BE842BC5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897BC70-FF01-4842-B994-F894BF169419}" type="pres">
      <dgm:prSet presAssocID="{1404D66B-CA61-4987-A907-476BE842BC5D}" presName="dummyMaxCanvas" presStyleCnt="0">
        <dgm:presLayoutVars/>
      </dgm:prSet>
      <dgm:spPr/>
    </dgm:pt>
    <dgm:pt modelId="{1D44E1E5-4B0C-444E-AFD1-7D205064D724}" type="pres">
      <dgm:prSet presAssocID="{1404D66B-CA61-4987-A907-476BE842BC5D}" presName="ThreeNodes_1" presStyleLbl="node1" presStyleIdx="0" presStyleCnt="3">
        <dgm:presLayoutVars>
          <dgm:bulletEnabled val="1"/>
        </dgm:presLayoutVars>
      </dgm:prSet>
      <dgm:spPr/>
    </dgm:pt>
    <dgm:pt modelId="{9D825B01-F274-4E42-8F59-90C56B35BAAC}" type="pres">
      <dgm:prSet presAssocID="{1404D66B-CA61-4987-A907-476BE842BC5D}" presName="ThreeNodes_2" presStyleLbl="node1" presStyleIdx="1" presStyleCnt="3" custLinFactNeighborX="-104">
        <dgm:presLayoutVars>
          <dgm:bulletEnabled val="1"/>
        </dgm:presLayoutVars>
      </dgm:prSet>
      <dgm:spPr/>
    </dgm:pt>
    <dgm:pt modelId="{74ADF6F3-7C52-487D-9FB8-FDED739A6EF0}" type="pres">
      <dgm:prSet presAssocID="{1404D66B-CA61-4987-A907-476BE842BC5D}" presName="ThreeNodes_3" presStyleLbl="node1" presStyleIdx="2" presStyleCnt="3">
        <dgm:presLayoutVars>
          <dgm:bulletEnabled val="1"/>
        </dgm:presLayoutVars>
      </dgm:prSet>
      <dgm:spPr/>
    </dgm:pt>
    <dgm:pt modelId="{536B2450-8004-41BF-B4FD-77A1E24A5E36}" type="pres">
      <dgm:prSet presAssocID="{1404D66B-CA61-4987-A907-476BE842BC5D}" presName="ThreeConn_1-2" presStyleLbl="fgAccFollowNode1" presStyleIdx="0" presStyleCnt="2">
        <dgm:presLayoutVars>
          <dgm:bulletEnabled val="1"/>
        </dgm:presLayoutVars>
      </dgm:prSet>
      <dgm:spPr/>
    </dgm:pt>
    <dgm:pt modelId="{8DC663A5-FE1B-4559-979D-56A21D58D441}" type="pres">
      <dgm:prSet presAssocID="{1404D66B-CA61-4987-A907-476BE842BC5D}" presName="ThreeConn_2-3" presStyleLbl="fgAccFollowNode1" presStyleIdx="1" presStyleCnt="2">
        <dgm:presLayoutVars>
          <dgm:bulletEnabled val="1"/>
        </dgm:presLayoutVars>
      </dgm:prSet>
      <dgm:spPr/>
    </dgm:pt>
    <dgm:pt modelId="{AC134777-791F-4FA7-95A8-3347FB32988C}" type="pres">
      <dgm:prSet presAssocID="{1404D66B-CA61-4987-A907-476BE842BC5D}" presName="ThreeNodes_1_text" presStyleLbl="node1" presStyleIdx="2" presStyleCnt="3">
        <dgm:presLayoutVars>
          <dgm:bulletEnabled val="1"/>
        </dgm:presLayoutVars>
      </dgm:prSet>
      <dgm:spPr/>
    </dgm:pt>
    <dgm:pt modelId="{7235694C-032F-43DF-A1B9-F21B4943BF16}" type="pres">
      <dgm:prSet presAssocID="{1404D66B-CA61-4987-A907-476BE842BC5D}" presName="ThreeNodes_2_text" presStyleLbl="node1" presStyleIdx="2" presStyleCnt="3">
        <dgm:presLayoutVars>
          <dgm:bulletEnabled val="1"/>
        </dgm:presLayoutVars>
      </dgm:prSet>
      <dgm:spPr/>
    </dgm:pt>
    <dgm:pt modelId="{80685F18-2BC1-4159-A2BB-585834A613EA}" type="pres">
      <dgm:prSet presAssocID="{1404D66B-CA61-4987-A907-476BE842BC5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79D30D-B3ED-480D-A58C-1C9C2F242A34}" type="presOf" srcId="{4CB7C936-C094-41BD-B553-1B5CB7639BD4}" destId="{8DC663A5-FE1B-4559-979D-56A21D58D441}" srcOrd="0" destOrd="0" presId="urn:microsoft.com/office/officeart/2005/8/layout/vProcess5"/>
    <dgm:cxn modelId="{8FEE3C22-AB2C-4580-9BE0-E54B76B04F9F}" type="presOf" srcId="{5633DB28-8719-45EB-8B9D-3F2B0FCF2FC4}" destId="{80685F18-2BC1-4159-A2BB-585834A613EA}" srcOrd="1" destOrd="0" presId="urn:microsoft.com/office/officeart/2005/8/layout/vProcess5"/>
    <dgm:cxn modelId="{0F805A39-6002-4C33-B463-74E3580C1348}" type="presOf" srcId="{70BE506B-8D46-42CA-987E-45DFB17A290C}" destId="{536B2450-8004-41BF-B4FD-77A1E24A5E36}" srcOrd="0" destOrd="0" presId="urn:microsoft.com/office/officeart/2005/8/layout/vProcess5"/>
    <dgm:cxn modelId="{017C7F42-C632-48A6-A161-8BF7B1F33FD2}" type="presOf" srcId="{243DFBD8-57A4-451B-BAD8-7EF5986026D9}" destId="{AC134777-791F-4FA7-95A8-3347FB32988C}" srcOrd="1" destOrd="0" presId="urn:microsoft.com/office/officeart/2005/8/layout/vProcess5"/>
    <dgm:cxn modelId="{541B1455-43B9-4E63-A42B-16CD77B45068}" type="presOf" srcId="{52408AE7-4D09-469F-B26B-16FF352F9E1A}" destId="{9D825B01-F274-4E42-8F59-90C56B35BAAC}" srcOrd="0" destOrd="0" presId="urn:microsoft.com/office/officeart/2005/8/layout/vProcess5"/>
    <dgm:cxn modelId="{1C47B27C-F871-46CE-9126-D0702C967E89}" srcId="{1404D66B-CA61-4987-A907-476BE842BC5D}" destId="{52408AE7-4D09-469F-B26B-16FF352F9E1A}" srcOrd="1" destOrd="0" parTransId="{C3E78755-C7DF-400F-9F20-230FFC58C35C}" sibTransId="{4CB7C936-C094-41BD-B553-1B5CB7639BD4}"/>
    <dgm:cxn modelId="{C4659A84-5615-4A9C-9138-DA7173C240FA}" srcId="{1404D66B-CA61-4987-A907-476BE842BC5D}" destId="{243DFBD8-57A4-451B-BAD8-7EF5986026D9}" srcOrd="0" destOrd="0" parTransId="{45D5E2A2-53FB-4B30-A1CD-34AEF42A23C0}" sibTransId="{70BE506B-8D46-42CA-987E-45DFB17A290C}"/>
    <dgm:cxn modelId="{5EB29598-9911-4970-93D5-A8EEC92CC119}" type="presOf" srcId="{243DFBD8-57A4-451B-BAD8-7EF5986026D9}" destId="{1D44E1E5-4B0C-444E-AFD1-7D205064D724}" srcOrd="0" destOrd="0" presId="urn:microsoft.com/office/officeart/2005/8/layout/vProcess5"/>
    <dgm:cxn modelId="{6F0971E5-D7C3-4148-8071-8C69EF005877}" type="presOf" srcId="{52408AE7-4D09-469F-B26B-16FF352F9E1A}" destId="{7235694C-032F-43DF-A1B9-F21B4943BF16}" srcOrd="1" destOrd="0" presId="urn:microsoft.com/office/officeart/2005/8/layout/vProcess5"/>
    <dgm:cxn modelId="{C749F3E9-0CEC-45A8-B66F-60759FA63C99}" type="presOf" srcId="{1404D66B-CA61-4987-A907-476BE842BC5D}" destId="{8A4362E2-23E5-470C-9572-ABB4F400518B}" srcOrd="0" destOrd="0" presId="urn:microsoft.com/office/officeart/2005/8/layout/vProcess5"/>
    <dgm:cxn modelId="{23F9ACF2-1DFC-44C5-85A8-0C407C492953}" type="presOf" srcId="{5633DB28-8719-45EB-8B9D-3F2B0FCF2FC4}" destId="{74ADF6F3-7C52-487D-9FB8-FDED739A6EF0}" srcOrd="0" destOrd="0" presId="urn:microsoft.com/office/officeart/2005/8/layout/vProcess5"/>
    <dgm:cxn modelId="{CC2E6EFE-8F20-4161-9D21-287D099CFA83}" srcId="{1404D66B-CA61-4987-A907-476BE842BC5D}" destId="{5633DB28-8719-45EB-8B9D-3F2B0FCF2FC4}" srcOrd="2" destOrd="0" parTransId="{A99AAA6F-5901-4328-AEDE-0CFAB2819A30}" sibTransId="{7388749B-7FD4-4DEB-AA3B-FE885F44FACB}"/>
    <dgm:cxn modelId="{B87AC6E5-19C9-4B50-881B-3E954C7F9A10}" type="presParOf" srcId="{8A4362E2-23E5-470C-9572-ABB4F400518B}" destId="{2897BC70-FF01-4842-B994-F894BF169419}" srcOrd="0" destOrd="0" presId="urn:microsoft.com/office/officeart/2005/8/layout/vProcess5"/>
    <dgm:cxn modelId="{05F859EA-4191-41D6-B4BD-5DFAD85AD2DF}" type="presParOf" srcId="{8A4362E2-23E5-470C-9572-ABB4F400518B}" destId="{1D44E1E5-4B0C-444E-AFD1-7D205064D724}" srcOrd="1" destOrd="0" presId="urn:microsoft.com/office/officeart/2005/8/layout/vProcess5"/>
    <dgm:cxn modelId="{073652E2-436C-43DF-B10C-F5D40F5D8C6D}" type="presParOf" srcId="{8A4362E2-23E5-470C-9572-ABB4F400518B}" destId="{9D825B01-F274-4E42-8F59-90C56B35BAAC}" srcOrd="2" destOrd="0" presId="urn:microsoft.com/office/officeart/2005/8/layout/vProcess5"/>
    <dgm:cxn modelId="{7CF3E877-ECB2-4625-9814-5511D360D2A5}" type="presParOf" srcId="{8A4362E2-23E5-470C-9572-ABB4F400518B}" destId="{74ADF6F3-7C52-487D-9FB8-FDED739A6EF0}" srcOrd="3" destOrd="0" presId="urn:microsoft.com/office/officeart/2005/8/layout/vProcess5"/>
    <dgm:cxn modelId="{60B67B08-5973-4A59-AF6D-E57B373EF9B9}" type="presParOf" srcId="{8A4362E2-23E5-470C-9572-ABB4F400518B}" destId="{536B2450-8004-41BF-B4FD-77A1E24A5E36}" srcOrd="4" destOrd="0" presId="urn:microsoft.com/office/officeart/2005/8/layout/vProcess5"/>
    <dgm:cxn modelId="{04C5EFB2-4C67-4CAA-AA72-A0B7982DCB09}" type="presParOf" srcId="{8A4362E2-23E5-470C-9572-ABB4F400518B}" destId="{8DC663A5-FE1B-4559-979D-56A21D58D441}" srcOrd="5" destOrd="0" presId="urn:microsoft.com/office/officeart/2005/8/layout/vProcess5"/>
    <dgm:cxn modelId="{13E62D14-D66C-4042-83F2-FFFA267A0306}" type="presParOf" srcId="{8A4362E2-23E5-470C-9572-ABB4F400518B}" destId="{AC134777-791F-4FA7-95A8-3347FB32988C}" srcOrd="6" destOrd="0" presId="urn:microsoft.com/office/officeart/2005/8/layout/vProcess5"/>
    <dgm:cxn modelId="{814C173A-52C6-4E5D-B743-CB60EB99AE1A}" type="presParOf" srcId="{8A4362E2-23E5-470C-9572-ABB4F400518B}" destId="{7235694C-032F-43DF-A1B9-F21B4943BF16}" srcOrd="7" destOrd="0" presId="urn:microsoft.com/office/officeart/2005/8/layout/vProcess5"/>
    <dgm:cxn modelId="{4B9666FB-E8F9-44DA-AE18-42027C256644}" type="presParOf" srcId="{8A4362E2-23E5-470C-9572-ABB4F400518B}" destId="{80685F18-2BC1-4159-A2BB-585834A613E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CB0E38-1779-43F8-80C7-E0785317CCC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8130C-0AD7-4E4A-969B-ABEFBAE99A4C}">
      <dgm:prSet phldrT="[Text]"/>
      <dgm:spPr/>
      <dgm:t>
        <a:bodyPr/>
        <a:lstStyle/>
        <a:p>
          <a:r>
            <a:rPr lang="en-US" dirty="0"/>
            <a:t>What about the interval predictors?</a:t>
          </a:r>
        </a:p>
      </dgm:t>
    </dgm:pt>
    <dgm:pt modelId="{6B4095DF-383F-4AC1-950A-511EEF8D8600}" type="parTrans" cxnId="{59BE9381-4E5E-4688-9192-D28981ABF4FB}">
      <dgm:prSet/>
      <dgm:spPr/>
      <dgm:t>
        <a:bodyPr/>
        <a:lstStyle/>
        <a:p>
          <a:endParaRPr lang="en-US"/>
        </a:p>
      </dgm:t>
    </dgm:pt>
    <dgm:pt modelId="{71F722F3-CC71-440F-AD1C-0A302B0ECDE3}" type="sibTrans" cxnId="{59BE9381-4E5E-4688-9192-D28981ABF4FB}">
      <dgm:prSet/>
      <dgm:spPr/>
      <dgm:t>
        <a:bodyPr/>
        <a:lstStyle/>
        <a:p>
          <a:endParaRPr lang="en-US"/>
        </a:p>
      </dgm:t>
    </dgm:pt>
    <dgm:pt modelId="{BE2B65F9-0135-485D-8A12-901B615A9EA6}">
      <dgm:prSet phldrT="[Text]"/>
      <dgm:spPr/>
      <dgm:t>
        <a:bodyPr/>
        <a:lstStyle/>
        <a:p>
          <a:r>
            <a:rPr lang="en-US" dirty="0"/>
            <a:t>Even though DEROG is an interval variable, we will treat it as a categorical variable </a:t>
          </a:r>
          <a:r>
            <a:rPr lang="en-US" u="sng" dirty="0"/>
            <a:t>only</a:t>
          </a:r>
          <a:r>
            <a:rPr lang="en-US" dirty="0"/>
            <a:t> for the purpose of aggregation.</a:t>
          </a:r>
        </a:p>
      </dgm:t>
    </dgm:pt>
    <dgm:pt modelId="{C8BA65BB-A406-414D-93FA-901CBA07E962}" type="parTrans" cxnId="{17E47E3C-A6D0-493D-81B0-5CAA15D09FDB}">
      <dgm:prSet/>
      <dgm:spPr/>
      <dgm:t>
        <a:bodyPr/>
        <a:lstStyle/>
        <a:p>
          <a:endParaRPr lang="en-US"/>
        </a:p>
      </dgm:t>
    </dgm:pt>
    <dgm:pt modelId="{828F3EBF-AF0C-4C92-98B8-8159B8C5677C}" type="sibTrans" cxnId="{17E47E3C-A6D0-493D-81B0-5CAA15D09FDB}">
      <dgm:prSet/>
      <dgm:spPr/>
      <dgm:t>
        <a:bodyPr/>
        <a:lstStyle/>
        <a:p>
          <a:endParaRPr lang="en-US"/>
        </a:p>
      </dgm:t>
    </dgm:pt>
    <dgm:pt modelId="{F4438C67-CE92-4738-94E6-08EE8D37DD5A}" type="pres">
      <dgm:prSet presAssocID="{D7CB0E38-1779-43F8-80C7-E0785317CCCB}" presName="Name0" presStyleCnt="0">
        <dgm:presLayoutVars>
          <dgm:dir/>
          <dgm:resizeHandles val="exact"/>
        </dgm:presLayoutVars>
      </dgm:prSet>
      <dgm:spPr/>
    </dgm:pt>
    <dgm:pt modelId="{0FB0E9EE-0784-4695-8A83-AF55BCB9223F}" type="pres">
      <dgm:prSet presAssocID="{4BC8130C-0AD7-4E4A-969B-ABEFBAE99A4C}" presName="composite" presStyleCnt="0"/>
      <dgm:spPr/>
    </dgm:pt>
    <dgm:pt modelId="{1137DD86-CDDB-4435-A43A-F043E2847C17}" type="pres">
      <dgm:prSet presAssocID="{4BC8130C-0AD7-4E4A-969B-ABEFBAE99A4C}" presName="rect1" presStyleLbl="trAlignAcc1" presStyleIdx="0" presStyleCnt="2" custScaleY="185814">
        <dgm:presLayoutVars>
          <dgm:bulletEnabled val="1"/>
        </dgm:presLayoutVars>
      </dgm:prSet>
      <dgm:spPr/>
    </dgm:pt>
    <dgm:pt modelId="{CAD285CA-444C-49E1-9457-4F609F1D56CA}" type="pres">
      <dgm:prSet presAssocID="{4BC8130C-0AD7-4E4A-969B-ABEFBAE99A4C}" presName="rect2" presStyleLbl="fgImgPlace1" presStyleIdx="0" presStyleCnt="2" custLinFactNeighborX="-22107" custLinFactNeighborY="-2581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27A42923-038F-4A6B-8349-CE58BF1F2448}" type="pres">
      <dgm:prSet presAssocID="{71F722F3-CC71-440F-AD1C-0A302B0ECDE3}" presName="sibTrans" presStyleCnt="0"/>
      <dgm:spPr/>
    </dgm:pt>
    <dgm:pt modelId="{BF5D6FFD-B088-4D0B-AB87-A114B8C6CD6F}" type="pres">
      <dgm:prSet presAssocID="{BE2B65F9-0135-485D-8A12-901B615A9EA6}" presName="composite" presStyleCnt="0"/>
      <dgm:spPr/>
    </dgm:pt>
    <dgm:pt modelId="{8BADE230-0071-4CE5-B2CF-A1797A2F51FC}" type="pres">
      <dgm:prSet presAssocID="{BE2B65F9-0135-485D-8A12-901B615A9EA6}" presName="rect1" presStyleLbl="trAlignAcc1" presStyleIdx="1" presStyleCnt="2" custScaleY="204393">
        <dgm:presLayoutVars>
          <dgm:bulletEnabled val="1"/>
        </dgm:presLayoutVars>
      </dgm:prSet>
      <dgm:spPr/>
    </dgm:pt>
    <dgm:pt modelId="{A983A40C-7A63-4078-8579-FB47E1089E20}" type="pres">
      <dgm:prSet presAssocID="{BE2B65F9-0135-485D-8A12-901B615A9EA6}" presName="rect2" presStyleLbl="fgImgPlace1" presStyleIdx="1" presStyleCnt="2" custLinFactNeighborX="-22107" custLinFactNeighborY="-32465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</dgm:ptLst>
  <dgm:cxnLst>
    <dgm:cxn modelId="{72D91413-84B9-429D-8FEA-03B6E6018413}" type="presOf" srcId="{D7CB0E38-1779-43F8-80C7-E0785317CCCB}" destId="{F4438C67-CE92-4738-94E6-08EE8D37DD5A}" srcOrd="0" destOrd="0" presId="urn:microsoft.com/office/officeart/2008/layout/PictureStrips"/>
    <dgm:cxn modelId="{17E47E3C-A6D0-493D-81B0-5CAA15D09FDB}" srcId="{D7CB0E38-1779-43F8-80C7-E0785317CCCB}" destId="{BE2B65F9-0135-485D-8A12-901B615A9EA6}" srcOrd="1" destOrd="0" parTransId="{C8BA65BB-A406-414D-93FA-901CBA07E962}" sibTransId="{828F3EBF-AF0C-4C92-98B8-8159B8C5677C}"/>
    <dgm:cxn modelId="{59BE9381-4E5E-4688-9192-D28981ABF4FB}" srcId="{D7CB0E38-1779-43F8-80C7-E0785317CCCB}" destId="{4BC8130C-0AD7-4E4A-969B-ABEFBAE99A4C}" srcOrd="0" destOrd="0" parTransId="{6B4095DF-383F-4AC1-950A-511EEF8D8600}" sibTransId="{71F722F3-CC71-440F-AD1C-0A302B0ECDE3}"/>
    <dgm:cxn modelId="{419DE589-2A7C-48BC-9FA3-39F00D67CFD1}" type="presOf" srcId="{4BC8130C-0AD7-4E4A-969B-ABEFBAE99A4C}" destId="{1137DD86-CDDB-4435-A43A-F043E2847C17}" srcOrd="0" destOrd="0" presId="urn:microsoft.com/office/officeart/2008/layout/PictureStrips"/>
    <dgm:cxn modelId="{54EA2CDA-32CC-4CB8-AB7F-3CAFD55F115B}" type="presOf" srcId="{BE2B65F9-0135-485D-8A12-901B615A9EA6}" destId="{8BADE230-0071-4CE5-B2CF-A1797A2F51FC}" srcOrd="0" destOrd="0" presId="urn:microsoft.com/office/officeart/2008/layout/PictureStrips"/>
    <dgm:cxn modelId="{96E84E05-EDBE-4F49-8D42-0CAA5386948B}" type="presParOf" srcId="{F4438C67-CE92-4738-94E6-08EE8D37DD5A}" destId="{0FB0E9EE-0784-4695-8A83-AF55BCB9223F}" srcOrd="0" destOrd="0" presId="urn:microsoft.com/office/officeart/2008/layout/PictureStrips"/>
    <dgm:cxn modelId="{77C8FD70-25B7-46A9-9B08-45D4198127AC}" type="presParOf" srcId="{0FB0E9EE-0784-4695-8A83-AF55BCB9223F}" destId="{1137DD86-CDDB-4435-A43A-F043E2847C17}" srcOrd="0" destOrd="0" presId="urn:microsoft.com/office/officeart/2008/layout/PictureStrips"/>
    <dgm:cxn modelId="{064026B3-E511-4BD5-A484-9FC55CAD4942}" type="presParOf" srcId="{0FB0E9EE-0784-4695-8A83-AF55BCB9223F}" destId="{CAD285CA-444C-49E1-9457-4F609F1D56CA}" srcOrd="1" destOrd="0" presId="urn:microsoft.com/office/officeart/2008/layout/PictureStrips"/>
    <dgm:cxn modelId="{098FB2D2-8B13-4515-9682-98F24895950C}" type="presParOf" srcId="{F4438C67-CE92-4738-94E6-08EE8D37DD5A}" destId="{27A42923-038F-4A6B-8349-CE58BF1F2448}" srcOrd="1" destOrd="0" presId="urn:microsoft.com/office/officeart/2008/layout/PictureStrips"/>
    <dgm:cxn modelId="{B82134C1-FEF0-4BF8-BF04-55C6E8FB3978}" type="presParOf" srcId="{F4438C67-CE92-4738-94E6-08EE8D37DD5A}" destId="{BF5D6FFD-B088-4D0B-AB87-A114B8C6CD6F}" srcOrd="2" destOrd="0" presId="urn:microsoft.com/office/officeart/2008/layout/PictureStrips"/>
    <dgm:cxn modelId="{269A649D-881C-47D3-B050-D1A773668735}" type="presParOf" srcId="{BF5D6FFD-B088-4D0B-AB87-A114B8C6CD6F}" destId="{8BADE230-0071-4CE5-B2CF-A1797A2F51FC}" srcOrd="0" destOrd="0" presId="urn:microsoft.com/office/officeart/2008/layout/PictureStrips"/>
    <dgm:cxn modelId="{5BE30C63-B8E5-4521-9079-E99865628B04}" type="presParOf" srcId="{BF5D6FFD-B088-4D0B-AB87-A114B8C6CD6F}" destId="{A983A40C-7A63-4078-8579-FB47E1089E2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E2F9377-4AE8-4AB4-A831-13591830E609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8B440-B175-4EDD-8F0F-CD4CAD5F7FD9}">
      <dgm:prSet phldrT="[Text]" custT="1"/>
      <dgm:spPr/>
      <dgm:t>
        <a:bodyPr/>
        <a:lstStyle/>
        <a:p>
          <a:r>
            <a:rPr lang="en-US" sz="4400" b="1" dirty="0"/>
            <a:t>Forward Selection</a:t>
          </a:r>
        </a:p>
      </dgm:t>
    </dgm:pt>
    <dgm:pt modelId="{0606A374-DE13-4414-B674-012FB6F1089B}" type="parTrans" cxnId="{55D7241B-99F1-4A81-BCB9-33B94863437F}">
      <dgm:prSet/>
      <dgm:spPr/>
      <dgm:t>
        <a:bodyPr/>
        <a:lstStyle/>
        <a:p>
          <a:endParaRPr lang="en-US"/>
        </a:p>
      </dgm:t>
    </dgm:pt>
    <dgm:pt modelId="{2262D016-9DED-44B1-BB14-5688D4E42300}" type="sibTrans" cxnId="{55D7241B-99F1-4A81-BCB9-33B94863437F}">
      <dgm:prSet/>
      <dgm:spPr/>
      <dgm:t>
        <a:bodyPr/>
        <a:lstStyle/>
        <a:p>
          <a:endParaRPr lang="en-US"/>
        </a:p>
      </dgm:t>
    </dgm:pt>
    <dgm:pt modelId="{532DD981-73D2-442D-AC0D-A6116D7FB5DE}">
      <dgm:prSet phldrT="[Text]"/>
      <dgm:spPr/>
      <dgm:t>
        <a:bodyPr/>
        <a:lstStyle/>
        <a:p>
          <a:r>
            <a:rPr lang="en-US" dirty="0"/>
            <a:t>Enter predictor into the model</a:t>
          </a:r>
          <a:br>
            <a:rPr lang="en-US" dirty="0"/>
          </a:br>
          <a:r>
            <a:rPr lang="en-US" dirty="0"/>
            <a:t>one at a time</a:t>
          </a:r>
        </a:p>
      </dgm:t>
    </dgm:pt>
    <dgm:pt modelId="{06CBC075-C1C6-4B5E-898A-7B1247218C9F}" type="parTrans" cxnId="{9E24F9CC-8A01-4A46-9C4B-ADAB6E620DAC}">
      <dgm:prSet/>
      <dgm:spPr/>
      <dgm:t>
        <a:bodyPr/>
        <a:lstStyle/>
        <a:p>
          <a:endParaRPr lang="en-US"/>
        </a:p>
      </dgm:t>
    </dgm:pt>
    <dgm:pt modelId="{D9F550CD-3CC3-4C6E-8A2F-006346311D92}" type="sibTrans" cxnId="{9E24F9CC-8A01-4A46-9C4B-ADAB6E620DAC}">
      <dgm:prSet/>
      <dgm:spPr/>
      <dgm:t>
        <a:bodyPr/>
        <a:lstStyle/>
        <a:p>
          <a:endParaRPr lang="en-US"/>
        </a:p>
      </dgm:t>
    </dgm:pt>
    <dgm:pt modelId="{2E1C25BD-4D65-4306-A654-0D54C47E11C0}">
      <dgm:prSet phldrT="[Text]"/>
      <dgm:spPr/>
      <dgm:t>
        <a:bodyPr/>
        <a:lstStyle/>
        <a:p>
          <a:r>
            <a:rPr lang="en-US" dirty="0"/>
            <a:t>Test if adding the predictor will</a:t>
          </a:r>
          <a:br>
            <a:rPr lang="en-US" dirty="0"/>
          </a:br>
          <a:r>
            <a:rPr lang="en-US" dirty="0"/>
            <a:t>improve the model goodness-of-fit</a:t>
          </a:r>
        </a:p>
      </dgm:t>
    </dgm:pt>
    <dgm:pt modelId="{CB23AA78-6785-4336-B0E5-419ED41D8970}" type="parTrans" cxnId="{D10E4725-2E23-4E7E-90EB-7F104226B06C}">
      <dgm:prSet/>
      <dgm:spPr/>
      <dgm:t>
        <a:bodyPr/>
        <a:lstStyle/>
        <a:p>
          <a:endParaRPr lang="en-US"/>
        </a:p>
      </dgm:t>
    </dgm:pt>
    <dgm:pt modelId="{7481981F-9905-46D9-B53F-0367DC4C96FD}" type="sibTrans" cxnId="{D10E4725-2E23-4E7E-90EB-7F104226B06C}">
      <dgm:prSet/>
      <dgm:spPr/>
      <dgm:t>
        <a:bodyPr/>
        <a:lstStyle/>
        <a:p>
          <a:endParaRPr lang="en-US"/>
        </a:p>
      </dgm:t>
    </dgm:pt>
    <dgm:pt modelId="{E8D9DA23-6232-4B25-B06B-A80AB9684149}">
      <dgm:prSet phldrT="[Text]" custT="1"/>
      <dgm:spPr/>
      <dgm:t>
        <a:bodyPr/>
        <a:lstStyle/>
        <a:p>
          <a:r>
            <a:rPr lang="en-US" sz="4400" b="1" dirty="0"/>
            <a:t>Backward Selection</a:t>
          </a:r>
        </a:p>
      </dgm:t>
    </dgm:pt>
    <dgm:pt modelId="{A01267D7-3F55-47CA-BA4A-5774FFCD1737}" type="parTrans" cxnId="{26954782-33E9-436C-962E-D9DC12FAB8DD}">
      <dgm:prSet/>
      <dgm:spPr/>
      <dgm:t>
        <a:bodyPr/>
        <a:lstStyle/>
        <a:p>
          <a:endParaRPr lang="en-US"/>
        </a:p>
      </dgm:t>
    </dgm:pt>
    <dgm:pt modelId="{4631142B-4DAC-4AEB-9BE1-E1D82C377547}" type="sibTrans" cxnId="{26954782-33E9-436C-962E-D9DC12FAB8DD}">
      <dgm:prSet/>
      <dgm:spPr/>
      <dgm:t>
        <a:bodyPr/>
        <a:lstStyle/>
        <a:p>
          <a:endParaRPr lang="en-US"/>
        </a:p>
      </dgm:t>
    </dgm:pt>
    <dgm:pt modelId="{24D84350-CC4D-4D6D-9908-7F3E973A39A0}">
      <dgm:prSet phldrT="[Text]"/>
      <dgm:spPr/>
      <dgm:t>
        <a:bodyPr/>
        <a:lstStyle/>
        <a:p>
          <a:r>
            <a:rPr lang="en-US" dirty="0"/>
            <a:t>Remove predictor from the model</a:t>
          </a:r>
          <a:br>
            <a:rPr lang="en-US" dirty="0"/>
          </a:br>
          <a:r>
            <a:rPr lang="en-US" dirty="0"/>
            <a:t>one at a time</a:t>
          </a:r>
        </a:p>
      </dgm:t>
    </dgm:pt>
    <dgm:pt modelId="{8E01EBE0-CCD8-40A9-BADE-AECD7B3B178A}" type="parTrans" cxnId="{47037612-B6B4-4D5C-BB95-31D812513D5C}">
      <dgm:prSet/>
      <dgm:spPr/>
      <dgm:t>
        <a:bodyPr/>
        <a:lstStyle/>
        <a:p>
          <a:endParaRPr lang="en-US"/>
        </a:p>
      </dgm:t>
    </dgm:pt>
    <dgm:pt modelId="{55CE85BD-5664-49AA-9EC3-8E9D0152CDCC}" type="sibTrans" cxnId="{47037612-B6B4-4D5C-BB95-31D812513D5C}">
      <dgm:prSet/>
      <dgm:spPr/>
      <dgm:t>
        <a:bodyPr/>
        <a:lstStyle/>
        <a:p>
          <a:endParaRPr lang="en-US"/>
        </a:p>
      </dgm:t>
    </dgm:pt>
    <dgm:pt modelId="{8CCCE356-76E9-4ABF-8E26-29C06D09E559}">
      <dgm:prSet phldrT="[Text]"/>
      <dgm:spPr/>
      <dgm:t>
        <a:bodyPr/>
        <a:lstStyle/>
        <a:p>
          <a:r>
            <a:rPr lang="en-US" dirty="0"/>
            <a:t>Test if removing the predictor will</a:t>
          </a:r>
          <a:br>
            <a:rPr lang="en-US" dirty="0"/>
          </a:br>
          <a:r>
            <a:rPr lang="en-US" u="sng" dirty="0"/>
            <a:t>not</a:t>
          </a:r>
          <a:r>
            <a:rPr lang="en-US" dirty="0"/>
            <a:t> reduce the model goodness-of-fit</a:t>
          </a:r>
        </a:p>
      </dgm:t>
    </dgm:pt>
    <dgm:pt modelId="{31D6EA03-06E7-45B7-A172-5CA199A0AE8B}" type="parTrans" cxnId="{8DBF03F0-C953-4118-B24A-58BB96E46E87}">
      <dgm:prSet/>
      <dgm:spPr/>
      <dgm:t>
        <a:bodyPr/>
        <a:lstStyle/>
        <a:p>
          <a:endParaRPr lang="en-US"/>
        </a:p>
      </dgm:t>
    </dgm:pt>
    <dgm:pt modelId="{EBE5ECF7-72F0-473A-BDAC-9EC5C3D5DD49}" type="sibTrans" cxnId="{8DBF03F0-C953-4118-B24A-58BB96E46E87}">
      <dgm:prSet/>
      <dgm:spPr/>
      <dgm:t>
        <a:bodyPr/>
        <a:lstStyle/>
        <a:p>
          <a:endParaRPr lang="en-US"/>
        </a:p>
      </dgm:t>
    </dgm:pt>
    <dgm:pt modelId="{7A94D814-097B-4AAB-8E38-1BAA47C3872D}">
      <dgm:prSet phldrT="[Text]"/>
      <dgm:spPr/>
      <dgm:t>
        <a:bodyPr/>
        <a:lstStyle/>
        <a:p>
          <a:r>
            <a:rPr lang="en-US" dirty="0"/>
            <a:t>Start with a model</a:t>
          </a:r>
          <a:br>
            <a:rPr lang="en-US" dirty="0"/>
          </a:br>
          <a:r>
            <a:rPr lang="en-US" dirty="0"/>
            <a:t>without any predictor</a:t>
          </a:r>
        </a:p>
      </dgm:t>
    </dgm:pt>
    <dgm:pt modelId="{CFB09ADA-5306-4EAF-A968-DAE8E7297AEB}" type="parTrans" cxnId="{675022CF-4F38-4CF2-BA5A-20C63AD607BD}">
      <dgm:prSet/>
      <dgm:spPr/>
      <dgm:t>
        <a:bodyPr/>
        <a:lstStyle/>
        <a:p>
          <a:endParaRPr lang="en-US"/>
        </a:p>
      </dgm:t>
    </dgm:pt>
    <dgm:pt modelId="{80055FBA-DD66-443E-A420-24737841AF13}" type="sibTrans" cxnId="{675022CF-4F38-4CF2-BA5A-20C63AD607BD}">
      <dgm:prSet/>
      <dgm:spPr/>
      <dgm:t>
        <a:bodyPr/>
        <a:lstStyle/>
        <a:p>
          <a:endParaRPr lang="en-US"/>
        </a:p>
      </dgm:t>
    </dgm:pt>
    <dgm:pt modelId="{B1145AEF-E1C5-4D64-B867-1B635904BA77}">
      <dgm:prSet phldrT="[Text]"/>
      <dgm:spPr/>
      <dgm:t>
        <a:bodyPr/>
        <a:lstStyle/>
        <a:p>
          <a:r>
            <a:rPr lang="en-US" dirty="0"/>
            <a:t>Start with a model</a:t>
          </a:r>
          <a:br>
            <a:rPr lang="en-US" dirty="0"/>
          </a:br>
          <a:r>
            <a:rPr lang="en-US" dirty="0"/>
            <a:t>with ALL the predictors</a:t>
          </a:r>
        </a:p>
      </dgm:t>
    </dgm:pt>
    <dgm:pt modelId="{FA0A2025-FA82-4BCA-BD1B-810E835BB513}" type="parTrans" cxnId="{9887E024-77BA-4354-886F-E5213D3C4125}">
      <dgm:prSet/>
      <dgm:spPr/>
      <dgm:t>
        <a:bodyPr/>
        <a:lstStyle/>
        <a:p>
          <a:endParaRPr lang="en-US"/>
        </a:p>
      </dgm:t>
    </dgm:pt>
    <dgm:pt modelId="{7F2C7369-01C2-48F2-9ACF-D2832BB0ABC0}" type="sibTrans" cxnId="{9887E024-77BA-4354-886F-E5213D3C4125}">
      <dgm:prSet/>
      <dgm:spPr/>
      <dgm:t>
        <a:bodyPr/>
        <a:lstStyle/>
        <a:p>
          <a:endParaRPr lang="en-US"/>
        </a:p>
      </dgm:t>
    </dgm:pt>
    <dgm:pt modelId="{567A2646-2B87-4FD3-8AFD-EB7181C1687D}" type="pres">
      <dgm:prSet presAssocID="{3E2F9377-4AE8-4AB4-A831-13591830E609}" presName="theList" presStyleCnt="0">
        <dgm:presLayoutVars>
          <dgm:dir/>
          <dgm:animLvl val="lvl"/>
          <dgm:resizeHandles val="exact"/>
        </dgm:presLayoutVars>
      </dgm:prSet>
      <dgm:spPr/>
    </dgm:pt>
    <dgm:pt modelId="{151752DB-8947-4755-B744-197C94F9B96F}" type="pres">
      <dgm:prSet presAssocID="{ADB8B440-B175-4EDD-8F0F-CD4CAD5F7FD9}" presName="compNode" presStyleCnt="0"/>
      <dgm:spPr/>
    </dgm:pt>
    <dgm:pt modelId="{7A362C9F-D123-426A-8EC9-13DFA1E79D55}" type="pres">
      <dgm:prSet presAssocID="{ADB8B440-B175-4EDD-8F0F-CD4CAD5F7FD9}" presName="aNode" presStyleLbl="bgShp" presStyleIdx="0" presStyleCnt="2"/>
      <dgm:spPr/>
    </dgm:pt>
    <dgm:pt modelId="{2FEA8A5D-6CAD-427A-92E4-9D1FFCDAE5A6}" type="pres">
      <dgm:prSet presAssocID="{ADB8B440-B175-4EDD-8F0F-CD4CAD5F7FD9}" presName="textNode" presStyleLbl="bgShp" presStyleIdx="0" presStyleCnt="2"/>
      <dgm:spPr/>
    </dgm:pt>
    <dgm:pt modelId="{04015BF1-345C-44C7-B187-4F5A1D134833}" type="pres">
      <dgm:prSet presAssocID="{ADB8B440-B175-4EDD-8F0F-CD4CAD5F7FD9}" presName="compChildNode" presStyleCnt="0"/>
      <dgm:spPr/>
    </dgm:pt>
    <dgm:pt modelId="{5A6CD5EA-8848-41B8-AC92-DB6F0A572EC6}" type="pres">
      <dgm:prSet presAssocID="{ADB8B440-B175-4EDD-8F0F-CD4CAD5F7FD9}" presName="theInnerList" presStyleCnt="0"/>
      <dgm:spPr/>
    </dgm:pt>
    <dgm:pt modelId="{C3374916-4E9D-423E-B84A-F2A6C0DAE95A}" type="pres">
      <dgm:prSet presAssocID="{7A94D814-097B-4AAB-8E38-1BAA47C3872D}" presName="childNode" presStyleLbl="node1" presStyleIdx="0" presStyleCnt="6">
        <dgm:presLayoutVars>
          <dgm:bulletEnabled val="1"/>
        </dgm:presLayoutVars>
      </dgm:prSet>
      <dgm:spPr/>
    </dgm:pt>
    <dgm:pt modelId="{87035255-0EEB-4C1E-A065-CD5D75D70485}" type="pres">
      <dgm:prSet presAssocID="{7A94D814-097B-4AAB-8E38-1BAA47C3872D}" presName="aSpace2" presStyleCnt="0"/>
      <dgm:spPr/>
    </dgm:pt>
    <dgm:pt modelId="{22C78200-B61B-4E25-BA51-E0698BD002D6}" type="pres">
      <dgm:prSet presAssocID="{532DD981-73D2-442D-AC0D-A6116D7FB5DE}" presName="childNode" presStyleLbl="node1" presStyleIdx="1" presStyleCnt="6">
        <dgm:presLayoutVars>
          <dgm:bulletEnabled val="1"/>
        </dgm:presLayoutVars>
      </dgm:prSet>
      <dgm:spPr/>
    </dgm:pt>
    <dgm:pt modelId="{A60F2786-6925-4D9F-8591-32E47DFA0C2C}" type="pres">
      <dgm:prSet presAssocID="{532DD981-73D2-442D-AC0D-A6116D7FB5DE}" presName="aSpace2" presStyleCnt="0"/>
      <dgm:spPr/>
    </dgm:pt>
    <dgm:pt modelId="{E018CFC8-6683-464B-85C4-52393BCB1447}" type="pres">
      <dgm:prSet presAssocID="{2E1C25BD-4D65-4306-A654-0D54C47E11C0}" presName="childNode" presStyleLbl="node1" presStyleIdx="2" presStyleCnt="6">
        <dgm:presLayoutVars>
          <dgm:bulletEnabled val="1"/>
        </dgm:presLayoutVars>
      </dgm:prSet>
      <dgm:spPr/>
    </dgm:pt>
    <dgm:pt modelId="{CF715D26-F438-43BF-AF3E-F33F878A6BBB}" type="pres">
      <dgm:prSet presAssocID="{ADB8B440-B175-4EDD-8F0F-CD4CAD5F7FD9}" presName="aSpace" presStyleCnt="0"/>
      <dgm:spPr/>
    </dgm:pt>
    <dgm:pt modelId="{601B4F65-E0F5-4F24-8DFA-EB1583CC662A}" type="pres">
      <dgm:prSet presAssocID="{E8D9DA23-6232-4B25-B06B-A80AB9684149}" presName="compNode" presStyleCnt="0"/>
      <dgm:spPr/>
    </dgm:pt>
    <dgm:pt modelId="{878780AE-5F98-4FB8-A807-95B870A90BE7}" type="pres">
      <dgm:prSet presAssocID="{E8D9DA23-6232-4B25-B06B-A80AB9684149}" presName="aNode" presStyleLbl="bgShp" presStyleIdx="1" presStyleCnt="2"/>
      <dgm:spPr/>
    </dgm:pt>
    <dgm:pt modelId="{5E5AE348-D62B-44C5-AF85-C543D1EE0A04}" type="pres">
      <dgm:prSet presAssocID="{E8D9DA23-6232-4B25-B06B-A80AB9684149}" presName="textNode" presStyleLbl="bgShp" presStyleIdx="1" presStyleCnt="2"/>
      <dgm:spPr/>
    </dgm:pt>
    <dgm:pt modelId="{56857C58-E1BD-41D8-AC88-FDB99EAA19A3}" type="pres">
      <dgm:prSet presAssocID="{E8D9DA23-6232-4B25-B06B-A80AB9684149}" presName="compChildNode" presStyleCnt="0"/>
      <dgm:spPr/>
    </dgm:pt>
    <dgm:pt modelId="{52999372-4067-4FE8-BB1C-88B8A3CBBA4F}" type="pres">
      <dgm:prSet presAssocID="{E8D9DA23-6232-4B25-B06B-A80AB9684149}" presName="theInnerList" presStyleCnt="0"/>
      <dgm:spPr/>
    </dgm:pt>
    <dgm:pt modelId="{A825E8D4-4FD9-41DB-B4C2-3CB9E1186438}" type="pres">
      <dgm:prSet presAssocID="{B1145AEF-E1C5-4D64-B867-1B635904BA77}" presName="childNode" presStyleLbl="node1" presStyleIdx="3" presStyleCnt="6">
        <dgm:presLayoutVars>
          <dgm:bulletEnabled val="1"/>
        </dgm:presLayoutVars>
      </dgm:prSet>
      <dgm:spPr/>
    </dgm:pt>
    <dgm:pt modelId="{BC9146AE-4154-44D7-A90E-4098C1840450}" type="pres">
      <dgm:prSet presAssocID="{B1145AEF-E1C5-4D64-B867-1B635904BA77}" presName="aSpace2" presStyleCnt="0"/>
      <dgm:spPr/>
    </dgm:pt>
    <dgm:pt modelId="{4B696794-82E2-4FBA-B6D3-79BD95C088C4}" type="pres">
      <dgm:prSet presAssocID="{24D84350-CC4D-4D6D-9908-7F3E973A39A0}" presName="childNode" presStyleLbl="node1" presStyleIdx="4" presStyleCnt="6">
        <dgm:presLayoutVars>
          <dgm:bulletEnabled val="1"/>
        </dgm:presLayoutVars>
      </dgm:prSet>
      <dgm:spPr/>
    </dgm:pt>
    <dgm:pt modelId="{9A81C64C-3AC0-48D5-AC1D-97A4C93011A6}" type="pres">
      <dgm:prSet presAssocID="{24D84350-CC4D-4D6D-9908-7F3E973A39A0}" presName="aSpace2" presStyleCnt="0"/>
      <dgm:spPr/>
    </dgm:pt>
    <dgm:pt modelId="{9F2ABA80-C69A-4717-830B-E90050F1D984}" type="pres">
      <dgm:prSet presAssocID="{8CCCE356-76E9-4ABF-8E26-29C06D09E559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66A3C05-CAA8-4A21-BAE3-6E35465F4043}" type="presOf" srcId="{8CCCE356-76E9-4ABF-8E26-29C06D09E559}" destId="{9F2ABA80-C69A-4717-830B-E90050F1D984}" srcOrd="0" destOrd="0" presId="urn:microsoft.com/office/officeart/2005/8/layout/lProcess2"/>
    <dgm:cxn modelId="{47037612-B6B4-4D5C-BB95-31D812513D5C}" srcId="{E8D9DA23-6232-4B25-B06B-A80AB9684149}" destId="{24D84350-CC4D-4D6D-9908-7F3E973A39A0}" srcOrd="1" destOrd="0" parTransId="{8E01EBE0-CCD8-40A9-BADE-AECD7B3B178A}" sibTransId="{55CE85BD-5664-49AA-9EC3-8E9D0152CDCC}"/>
    <dgm:cxn modelId="{607E8214-8873-4BF9-BA5E-DD2DE9FD6A15}" type="presOf" srcId="{ADB8B440-B175-4EDD-8F0F-CD4CAD5F7FD9}" destId="{7A362C9F-D123-426A-8EC9-13DFA1E79D55}" srcOrd="0" destOrd="0" presId="urn:microsoft.com/office/officeart/2005/8/layout/lProcess2"/>
    <dgm:cxn modelId="{55D7241B-99F1-4A81-BCB9-33B94863437F}" srcId="{3E2F9377-4AE8-4AB4-A831-13591830E609}" destId="{ADB8B440-B175-4EDD-8F0F-CD4CAD5F7FD9}" srcOrd="0" destOrd="0" parTransId="{0606A374-DE13-4414-B674-012FB6F1089B}" sibTransId="{2262D016-9DED-44B1-BB14-5688D4E42300}"/>
    <dgm:cxn modelId="{9887E024-77BA-4354-886F-E5213D3C4125}" srcId="{E8D9DA23-6232-4B25-B06B-A80AB9684149}" destId="{B1145AEF-E1C5-4D64-B867-1B635904BA77}" srcOrd="0" destOrd="0" parTransId="{FA0A2025-FA82-4BCA-BD1B-810E835BB513}" sibTransId="{7F2C7369-01C2-48F2-9ACF-D2832BB0ABC0}"/>
    <dgm:cxn modelId="{D10E4725-2E23-4E7E-90EB-7F104226B06C}" srcId="{ADB8B440-B175-4EDD-8F0F-CD4CAD5F7FD9}" destId="{2E1C25BD-4D65-4306-A654-0D54C47E11C0}" srcOrd="2" destOrd="0" parTransId="{CB23AA78-6785-4336-B0E5-419ED41D8970}" sibTransId="{7481981F-9905-46D9-B53F-0367DC4C96FD}"/>
    <dgm:cxn modelId="{8E9B0128-81D9-4EB0-91F1-923266C95920}" type="presOf" srcId="{2E1C25BD-4D65-4306-A654-0D54C47E11C0}" destId="{E018CFC8-6683-464B-85C4-52393BCB1447}" srcOrd="0" destOrd="0" presId="urn:microsoft.com/office/officeart/2005/8/layout/lProcess2"/>
    <dgm:cxn modelId="{1C7E9732-26F8-4CEE-86CE-4AE9477944BF}" type="presOf" srcId="{B1145AEF-E1C5-4D64-B867-1B635904BA77}" destId="{A825E8D4-4FD9-41DB-B4C2-3CB9E1186438}" srcOrd="0" destOrd="0" presId="urn:microsoft.com/office/officeart/2005/8/layout/lProcess2"/>
    <dgm:cxn modelId="{54D3E246-D0D6-4718-B770-1A44745B7FC4}" type="presOf" srcId="{24D84350-CC4D-4D6D-9908-7F3E973A39A0}" destId="{4B696794-82E2-4FBA-B6D3-79BD95C088C4}" srcOrd="0" destOrd="0" presId="urn:microsoft.com/office/officeart/2005/8/layout/lProcess2"/>
    <dgm:cxn modelId="{033BB34B-161B-4994-A293-5CBE03356F23}" type="presOf" srcId="{ADB8B440-B175-4EDD-8F0F-CD4CAD5F7FD9}" destId="{2FEA8A5D-6CAD-427A-92E4-9D1FFCDAE5A6}" srcOrd="1" destOrd="0" presId="urn:microsoft.com/office/officeart/2005/8/layout/lProcess2"/>
    <dgm:cxn modelId="{B6A16851-55DE-4857-B097-EE0305ADF6D0}" type="presOf" srcId="{532DD981-73D2-442D-AC0D-A6116D7FB5DE}" destId="{22C78200-B61B-4E25-BA51-E0698BD002D6}" srcOrd="0" destOrd="0" presId="urn:microsoft.com/office/officeart/2005/8/layout/lProcess2"/>
    <dgm:cxn modelId="{26954782-33E9-436C-962E-D9DC12FAB8DD}" srcId="{3E2F9377-4AE8-4AB4-A831-13591830E609}" destId="{E8D9DA23-6232-4B25-B06B-A80AB9684149}" srcOrd="1" destOrd="0" parTransId="{A01267D7-3F55-47CA-BA4A-5774FFCD1737}" sibTransId="{4631142B-4DAC-4AEB-9BE1-E1D82C377547}"/>
    <dgm:cxn modelId="{EBCE0C90-E62F-43F3-9138-47CEC6CFCDA6}" type="presOf" srcId="{E8D9DA23-6232-4B25-B06B-A80AB9684149}" destId="{878780AE-5F98-4FB8-A807-95B870A90BE7}" srcOrd="0" destOrd="0" presId="urn:microsoft.com/office/officeart/2005/8/layout/lProcess2"/>
    <dgm:cxn modelId="{3BB99BB1-5829-4342-A3D9-CA19E70A8E12}" type="presOf" srcId="{3E2F9377-4AE8-4AB4-A831-13591830E609}" destId="{567A2646-2B87-4FD3-8AFD-EB7181C1687D}" srcOrd="0" destOrd="0" presId="urn:microsoft.com/office/officeart/2005/8/layout/lProcess2"/>
    <dgm:cxn modelId="{9E24F9CC-8A01-4A46-9C4B-ADAB6E620DAC}" srcId="{ADB8B440-B175-4EDD-8F0F-CD4CAD5F7FD9}" destId="{532DD981-73D2-442D-AC0D-A6116D7FB5DE}" srcOrd="1" destOrd="0" parTransId="{06CBC075-C1C6-4B5E-898A-7B1247218C9F}" sibTransId="{D9F550CD-3CC3-4C6E-8A2F-006346311D92}"/>
    <dgm:cxn modelId="{A913A7CE-CDD7-46A6-B851-176FA184FEDB}" type="presOf" srcId="{E8D9DA23-6232-4B25-B06B-A80AB9684149}" destId="{5E5AE348-D62B-44C5-AF85-C543D1EE0A04}" srcOrd="1" destOrd="0" presId="urn:microsoft.com/office/officeart/2005/8/layout/lProcess2"/>
    <dgm:cxn modelId="{675022CF-4F38-4CF2-BA5A-20C63AD607BD}" srcId="{ADB8B440-B175-4EDD-8F0F-CD4CAD5F7FD9}" destId="{7A94D814-097B-4AAB-8E38-1BAA47C3872D}" srcOrd="0" destOrd="0" parTransId="{CFB09ADA-5306-4EAF-A968-DAE8E7297AEB}" sibTransId="{80055FBA-DD66-443E-A420-24737841AF13}"/>
    <dgm:cxn modelId="{A4A525EA-00C5-472A-9F15-01A343647713}" type="presOf" srcId="{7A94D814-097B-4AAB-8E38-1BAA47C3872D}" destId="{C3374916-4E9D-423E-B84A-F2A6C0DAE95A}" srcOrd="0" destOrd="0" presId="urn:microsoft.com/office/officeart/2005/8/layout/lProcess2"/>
    <dgm:cxn modelId="{8DBF03F0-C953-4118-B24A-58BB96E46E87}" srcId="{E8D9DA23-6232-4B25-B06B-A80AB9684149}" destId="{8CCCE356-76E9-4ABF-8E26-29C06D09E559}" srcOrd="2" destOrd="0" parTransId="{31D6EA03-06E7-45B7-A172-5CA199A0AE8B}" sibTransId="{EBE5ECF7-72F0-473A-BDAC-9EC5C3D5DD49}"/>
    <dgm:cxn modelId="{74ED3D84-D013-4DE7-83C6-E18735EDB9F8}" type="presParOf" srcId="{567A2646-2B87-4FD3-8AFD-EB7181C1687D}" destId="{151752DB-8947-4755-B744-197C94F9B96F}" srcOrd="0" destOrd="0" presId="urn:microsoft.com/office/officeart/2005/8/layout/lProcess2"/>
    <dgm:cxn modelId="{04A2C660-8E63-45BB-9955-A3E6D09353D6}" type="presParOf" srcId="{151752DB-8947-4755-B744-197C94F9B96F}" destId="{7A362C9F-D123-426A-8EC9-13DFA1E79D55}" srcOrd="0" destOrd="0" presId="urn:microsoft.com/office/officeart/2005/8/layout/lProcess2"/>
    <dgm:cxn modelId="{657BF90D-2017-47C6-B82D-AE294C445C7F}" type="presParOf" srcId="{151752DB-8947-4755-B744-197C94F9B96F}" destId="{2FEA8A5D-6CAD-427A-92E4-9D1FFCDAE5A6}" srcOrd="1" destOrd="0" presId="urn:microsoft.com/office/officeart/2005/8/layout/lProcess2"/>
    <dgm:cxn modelId="{D56CA47B-E4DA-4CF7-8BC5-EE19E6071748}" type="presParOf" srcId="{151752DB-8947-4755-B744-197C94F9B96F}" destId="{04015BF1-345C-44C7-B187-4F5A1D134833}" srcOrd="2" destOrd="0" presId="urn:microsoft.com/office/officeart/2005/8/layout/lProcess2"/>
    <dgm:cxn modelId="{D564F0EF-FEC2-4C7E-A5B2-7F220F667249}" type="presParOf" srcId="{04015BF1-345C-44C7-B187-4F5A1D134833}" destId="{5A6CD5EA-8848-41B8-AC92-DB6F0A572EC6}" srcOrd="0" destOrd="0" presId="urn:microsoft.com/office/officeart/2005/8/layout/lProcess2"/>
    <dgm:cxn modelId="{9522450F-0FBB-4D27-9440-0EBB983B3B1D}" type="presParOf" srcId="{5A6CD5EA-8848-41B8-AC92-DB6F0A572EC6}" destId="{C3374916-4E9D-423E-B84A-F2A6C0DAE95A}" srcOrd="0" destOrd="0" presId="urn:microsoft.com/office/officeart/2005/8/layout/lProcess2"/>
    <dgm:cxn modelId="{5892104E-9D00-4AC0-9528-1A76DD312091}" type="presParOf" srcId="{5A6CD5EA-8848-41B8-AC92-DB6F0A572EC6}" destId="{87035255-0EEB-4C1E-A065-CD5D75D70485}" srcOrd="1" destOrd="0" presId="urn:microsoft.com/office/officeart/2005/8/layout/lProcess2"/>
    <dgm:cxn modelId="{008C5C43-A3E7-4005-B60B-E7E6EED56B3E}" type="presParOf" srcId="{5A6CD5EA-8848-41B8-AC92-DB6F0A572EC6}" destId="{22C78200-B61B-4E25-BA51-E0698BD002D6}" srcOrd="2" destOrd="0" presId="urn:microsoft.com/office/officeart/2005/8/layout/lProcess2"/>
    <dgm:cxn modelId="{270DD19E-EABC-4C98-A4B0-D6B043D70076}" type="presParOf" srcId="{5A6CD5EA-8848-41B8-AC92-DB6F0A572EC6}" destId="{A60F2786-6925-4D9F-8591-32E47DFA0C2C}" srcOrd="3" destOrd="0" presId="urn:microsoft.com/office/officeart/2005/8/layout/lProcess2"/>
    <dgm:cxn modelId="{8FDF459D-4060-40FB-8ABC-42250FEE306B}" type="presParOf" srcId="{5A6CD5EA-8848-41B8-AC92-DB6F0A572EC6}" destId="{E018CFC8-6683-464B-85C4-52393BCB1447}" srcOrd="4" destOrd="0" presId="urn:microsoft.com/office/officeart/2005/8/layout/lProcess2"/>
    <dgm:cxn modelId="{64187A0B-695D-4EB7-87FD-50A004162F2F}" type="presParOf" srcId="{567A2646-2B87-4FD3-8AFD-EB7181C1687D}" destId="{CF715D26-F438-43BF-AF3E-F33F878A6BBB}" srcOrd="1" destOrd="0" presId="urn:microsoft.com/office/officeart/2005/8/layout/lProcess2"/>
    <dgm:cxn modelId="{7E55E1BE-2732-4BF3-8C6E-8EFB83919EA4}" type="presParOf" srcId="{567A2646-2B87-4FD3-8AFD-EB7181C1687D}" destId="{601B4F65-E0F5-4F24-8DFA-EB1583CC662A}" srcOrd="2" destOrd="0" presId="urn:microsoft.com/office/officeart/2005/8/layout/lProcess2"/>
    <dgm:cxn modelId="{838A9290-6DC3-4D1D-A115-3C9356D63E68}" type="presParOf" srcId="{601B4F65-E0F5-4F24-8DFA-EB1583CC662A}" destId="{878780AE-5F98-4FB8-A807-95B870A90BE7}" srcOrd="0" destOrd="0" presId="urn:microsoft.com/office/officeart/2005/8/layout/lProcess2"/>
    <dgm:cxn modelId="{8BC4A8C5-5C41-4774-B2F2-D7BB1B45CF8E}" type="presParOf" srcId="{601B4F65-E0F5-4F24-8DFA-EB1583CC662A}" destId="{5E5AE348-D62B-44C5-AF85-C543D1EE0A04}" srcOrd="1" destOrd="0" presId="urn:microsoft.com/office/officeart/2005/8/layout/lProcess2"/>
    <dgm:cxn modelId="{A4E7AC19-7488-4FA4-BE86-B74B706A82BA}" type="presParOf" srcId="{601B4F65-E0F5-4F24-8DFA-EB1583CC662A}" destId="{56857C58-E1BD-41D8-AC88-FDB99EAA19A3}" srcOrd="2" destOrd="0" presId="urn:microsoft.com/office/officeart/2005/8/layout/lProcess2"/>
    <dgm:cxn modelId="{4D3E3F58-70F5-45FD-B47A-3ACC3EA2FB8C}" type="presParOf" srcId="{56857C58-E1BD-41D8-AC88-FDB99EAA19A3}" destId="{52999372-4067-4FE8-BB1C-88B8A3CBBA4F}" srcOrd="0" destOrd="0" presId="urn:microsoft.com/office/officeart/2005/8/layout/lProcess2"/>
    <dgm:cxn modelId="{D29B9759-EBF5-41AB-8643-BAA9CF246E4A}" type="presParOf" srcId="{52999372-4067-4FE8-BB1C-88B8A3CBBA4F}" destId="{A825E8D4-4FD9-41DB-B4C2-3CB9E1186438}" srcOrd="0" destOrd="0" presId="urn:microsoft.com/office/officeart/2005/8/layout/lProcess2"/>
    <dgm:cxn modelId="{FA9B31AD-9FFD-4572-BA28-D16B5520E05F}" type="presParOf" srcId="{52999372-4067-4FE8-BB1C-88B8A3CBBA4F}" destId="{BC9146AE-4154-44D7-A90E-4098C1840450}" srcOrd="1" destOrd="0" presId="urn:microsoft.com/office/officeart/2005/8/layout/lProcess2"/>
    <dgm:cxn modelId="{6D4D8CA6-B8BF-4B23-AA4D-D50BCFF8266A}" type="presParOf" srcId="{52999372-4067-4FE8-BB1C-88B8A3CBBA4F}" destId="{4B696794-82E2-4FBA-B6D3-79BD95C088C4}" srcOrd="2" destOrd="0" presId="urn:microsoft.com/office/officeart/2005/8/layout/lProcess2"/>
    <dgm:cxn modelId="{608D9F7C-B91B-45BE-AB10-63F2A32D818C}" type="presParOf" srcId="{52999372-4067-4FE8-BB1C-88B8A3CBBA4F}" destId="{9A81C64C-3AC0-48D5-AC1D-97A4C93011A6}" srcOrd="3" destOrd="0" presId="urn:microsoft.com/office/officeart/2005/8/layout/lProcess2"/>
    <dgm:cxn modelId="{4EE1F737-6FDC-4105-BD81-A7982D08D3BE}" type="presParOf" srcId="{52999372-4067-4FE8-BB1C-88B8A3CBBA4F}" destId="{9F2ABA80-C69A-4717-830B-E90050F1D98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2CFA7D-2CC7-496A-98E5-7732B40E619D}" type="doc">
      <dgm:prSet loTypeId="urn:microsoft.com/office/officeart/2005/8/layout/venn2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D0DB4C-DD44-4A18-B253-BAF18ABE3D85}">
      <dgm:prSet phldrT="[Text]"/>
      <dgm:spPr/>
      <dgm:t>
        <a:bodyPr/>
        <a:lstStyle/>
        <a:p>
          <a:r>
            <a:rPr lang="en-US" b="1" dirty="0"/>
            <a:t>Model 1</a:t>
          </a:r>
          <a:r>
            <a:rPr lang="en-US" dirty="0"/>
            <a:t> </a:t>
          </a:r>
        </a:p>
      </dgm:t>
    </dgm:pt>
    <dgm:pt modelId="{877EB9C7-2BA4-4A16-A33F-A231D2B3A292}" type="parTrans" cxnId="{5EFC0AE8-351B-459A-BB27-60C369C599DF}">
      <dgm:prSet/>
      <dgm:spPr/>
      <dgm:t>
        <a:bodyPr/>
        <a:lstStyle/>
        <a:p>
          <a:endParaRPr lang="en-US"/>
        </a:p>
      </dgm:t>
    </dgm:pt>
    <dgm:pt modelId="{B44DAB34-2590-404D-A62E-83E6C3AE8AA9}" type="sibTrans" cxnId="{5EFC0AE8-351B-459A-BB27-60C369C599DF}">
      <dgm:prSet/>
      <dgm:spPr/>
      <dgm:t>
        <a:bodyPr/>
        <a:lstStyle/>
        <a:p>
          <a:endParaRPr lang="en-US"/>
        </a:p>
      </dgm:t>
    </dgm:pt>
    <dgm:pt modelId="{51192ADC-DB7B-4E4D-B62D-5204F37F05F7}">
      <dgm:prSet phldrT="[Text]"/>
      <dgm:spPr/>
      <dgm:t>
        <a:bodyPr/>
        <a:lstStyle/>
        <a:p>
          <a:r>
            <a:rPr lang="en-US" b="1" dirty="0"/>
            <a:t>Model 0</a:t>
          </a:r>
        </a:p>
      </dgm:t>
    </dgm:pt>
    <dgm:pt modelId="{EE3A8CD9-B320-4EB5-9556-ABF034ACC2C8}" type="sibTrans" cxnId="{AB5B6ECD-A568-47C0-87EE-115FF6CD5E93}">
      <dgm:prSet/>
      <dgm:spPr/>
      <dgm:t>
        <a:bodyPr/>
        <a:lstStyle/>
        <a:p>
          <a:endParaRPr lang="en-US"/>
        </a:p>
      </dgm:t>
    </dgm:pt>
    <dgm:pt modelId="{13936730-367A-496E-B085-B9C9CE028294}" type="parTrans" cxnId="{AB5B6ECD-A568-47C0-87EE-115FF6CD5E93}">
      <dgm:prSet/>
      <dgm:spPr/>
      <dgm:t>
        <a:bodyPr/>
        <a:lstStyle/>
        <a:p>
          <a:endParaRPr lang="en-US"/>
        </a:p>
      </dgm:t>
    </dgm:pt>
    <dgm:pt modelId="{BF6FEF92-1305-46EA-AD73-DB2153446CB5}" type="pres">
      <dgm:prSet presAssocID="{C72CFA7D-2CC7-496A-98E5-7732B40E619D}" presName="Name0" presStyleCnt="0">
        <dgm:presLayoutVars>
          <dgm:chMax val="7"/>
          <dgm:resizeHandles val="exact"/>
        </dgm:presLayoutVars>
      </dgm:prSet>
      <dgm:spPr/>
    </dgm:pt>
    <dgm:pt modelId="{248F8B56-2341-451E-AAAF-4EAA0D05A07F}" type="pres">
      <dgm:prSet presAssocID="{C72CFA7D-2CC7-496A-98E5-7732B40E619D}" presName="comp1" presStyleCnt="0"/>
      <dgm:spPr/>
    </dgm:pt>
    <dgm:pt modelId="{8E189836-DC3E-4093-8570-24D08A4279FE}" type="pres">
      <dgm:prSet presAssocID="{C72CFA7D-2CC7-496A-98E5-7732B40E619D}" presName="circle1" presStyleLbl="node1" presStyleIdx="0" presStyleCnt="2" custScaleX="91531" custScaleY="91531"/>
      <dgm:spPr/>
    </dgm:pt>
    <dgm:pt modelId="{78694A84-6E55-4E95-86F0-5DF6CD1A72C6}" type="pres">
      <dgm:prSet presAssocID="{C72CFA7D-2CC7-496A-98E5-7732B40E619D}" presName="c1text" presStyleLbl="node1" presStyleIdx="0" presStyleCnt="2">
        <dgm:presLayoutVars>
          <dgm:bulletEnabled val="1"/>
        </dgm:presLayoutVars>
      </dgm:prSet>
      <dgm:spPr/>
    </dgm:pt>
    <dgm:pt modelId="{127E80F4-B771-4DF6-AA7B-3FFC89951001}" type="pres">
      <dgm:prSet presAssocID="{C72CFA7D-2CC7-496A-98E5-7732B40E619D}" presName="comp2" presStyleCnt="0"/>
      <dgm:spPr/>
    </dgm:pt>
    <dgm:pt modelId="{A2B0D391-91AF-452A-B17E-B4051899FF8A}" type="pres">
      <dgm:prSet presAssocID="{C72CFA7D-2CC7-496A-98E5-7732B40E619D}" presName="circle2" presStyleLbl="node1" presStyleIdx="1" presStyleCnt="2" custScaleX="70095" custScaleY="64425"/>
      <dgm:spPr/>
    </dgm:pt>
    <dgm:pt modelId="{668ABA6C-A53E-4598-BBB2-DEEB4EB32541}" type="pres">
      <dgm:prSet presAssocID="{C72CFA7D-2CC7-496A-98E5-7732B40E619D}" presName="c2text" presStyleLbl="node1" presStyleIdx="1" presStyleCnt="2">
        <dgm:presLayoutVars>
          <dgm:bulletEnabled val="1"/>
        </dgm:presLayoutVars>
      </dgm:prSet>
      <dgm:spPr/>
    </dgm:pt>
  </dgm:ptLst>
  <dgm:cxnLst>
    <dgm:cxn modelId="{59D8BB42-C89D-4F98-848F-78C7645D4DAD}" type="presOf" srcId="{51192ADC-DB7B-4E4D-B62D-5204F37F05F7}" destId="{A2B0D391-91AF-452A-B17E-B4051899FF8A}" srcOrd="0" destOrd="0" presId="urn:microsoft.com/office/officeart/2005/8/layout/venn2"/>
    <dgm:cxn modelId="{2696244A-50C2-4B1D-9F2A-79E5257C33A1}" type="presOf" srcId="{07D0DB4C-DD44-4A18-B253-BAF18ABE3D85}" destId="{78694A84-6E55-4E95-86F0-5DF6CD1A72C6}" srcOrd="1" destOrd="0" presId="urn:microsoft.com/office/officeart/2005/8/layout/venn2"/>
    <dgm:cxn modelId="{5BC32D8D-F98C-4104-A2CC-2B8E277A3AA9}" type="presOf" srcId="{51192ADC-DB7B-4E4D-B62D-5204F37F05F7}" destId="{668ABA6C-A53E-4598-BBB2-DEEB4EB32541}" srcOrd="1" destOrd="0" presId="urn:microsoft.com/office/officeart/2005/8/layout/venn2"/>
    <dgm:cxn modelId="{8AE4E2BD-BE59-4201-B449-C3A07F800CDA}" type="presOf" srcId="{07D0DB4C-DD44-4A18-B253-BAF18ABE3D85}" destId="{8E189836-DC3E-4093-8570-24D08A4279FE}" srcOrd="0" destOrd="0" presId="urn:microsoft.com/office/officeart/2005/8/layout/venn2"/>
    <dgm:cxn modelId="{4CF0A0C6-41E1-4DD5-A066-D6864E0F1F97}" type="presOf" srcId="{C72CFA7D-2CC7-496A-98E5-7732B40E619D}" destId="{BF6FEF92-1305-46EA-AD73-DB2153446CB5}" srcOrd="0" destOrd="0" presId="urn:microsoft.com/office/officeart/2005/8/layout/venn2"/>
    <dgm:cxn modelId="{AB5B6ECD-A568-47C0-87EE-115FF6CD5E93}" srcId="{C72CFA7D-2CC7-496A-98E5-7732B40E619D}" destId="{51192ADC-DB7B-4E4D-B62D-5204F37F05F7}" srcOrd="1" destOrd="0" parTransId="{13936730-367A-496E-B085-B9C9CE028294}" sibTransId="{EE3A8CD9-B320-4EB5-9556-ABF034ACC2C8}"/>
    <dgm:cxn modelId="{5EFC0AE8-351B-459A-BB27-60C369C599DF}" srcId="{C72CFA7D-2CC7-496A-98E5-7732B40E619D}" destId="{07D0DB4C-DD44-4A18-B253-BAF18ABE3D85}" srcOrd="0" destOrd="0" parTransId="{877EB9C7-2BA4-4A16-A33F-A231D2B3A292}" sibTransId="{B44DAB34-2590-404D-A62E-83E6C3AE8AA9}"/>
    <dgm:cxn modelId="{F9BB0D50-7443-4DB9-93AD-55760005816D}" type="presParOf" srcId="{BF6FEF92-1305-46EA-AD73-DB2153446CB5}" destId="{248F8B56-2341-451E-AAAF-4EAA0D05A07F}" srcOrd="0" destOrd="0" presId="urn:microsoft.com/office/officeart/2005/8/layout/venn2"/>
    <dgm:cxn modelId="{D6087E46-2056-498C-AC94-EF011088F581}" type="presParOf" srcId="{248F8B56-2341-451E-AAAF-4EAA0D05A07F}" destId="{8E189836-DC3E-4093-8570-24D08A4279FE}" srcOrd="0" destOrd="0" presId="urn:microsoft.com/office/officeart/2005/8/layout/venn2"/>
    <dgm:cxn modelId="{B0140D17-B854-46D9-A6CD-D77A859E48F0}" type="presParOf" srcId="{248F8B56-2341-451E-AAAF-4EAA0D05A07F}" destId="{78694A84-6E55-4E95-86F0-5DF6CD1A72C6}" srcOrd="1" destOrd="0" presId="urn:microsoft.com/office/officeart/2005/8/layout/venn2"/>
    <dgm:cxn modelId="{80044B95-D35E-4662-9997-808B0D154F50}" type="presParOf" srcId="{BF6FEF92-1305-46EA-AD73-DB2153446CB5}" destId="{127E80F4-B771-4DF6-AA7B-3FFC89951001}" srcOrd="1" destOrd="0" presId="urn:microsoft.com/office/officeart/2005/8/layout/venn2"/>
    <dgm:cxn modelId="{57077D76-BB40-4680-BC3E-B5EDA9F8E96B}" type="presParOf" srcId="{127E80F4-B771-4DF6-AA7B-3FFC89951001}" destId="{A2B0D391-91AF-452A-B17E-B4051899FF8A}" srcOrd="0" destOrd="0" presId="urn:microsoft.com/office/officeart/2005/8/layout/venn2"/>
    <dgm:cxn modelId="{8B7BF3C3-F7B2-4778-93A6-947D0840B879}" type="presParOf" srcId="{127E80F4-B771-4DF6-AA7B-3FFC89951001}" destId="{668ABA6C-A53E-4598-BBB2-DEEB4EB3254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72CFA7D-2CC7-496A-98E5-7732B40E619D}" type="doc">
      <dgm:prSet loTypeId="urn:microsoft.com/office/officeart/2005/8/layout/venn2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D0DB4C-DD44-4A18-B253-BAF18ABE3D85}">
      <dgm:prSet phldrT="[Text]"/>
      <dgm:spPr/>
      <dgm:t>
        <a:bodyPr/>
        <a:lstStyle/>
        <a:p>
          <a:r>
            <a:rPr lang="en-US" b="1" dirty="0"/>
            <a:t>Model 1</a:t>
          </a:r>
          <a:r>
            <a:rPr lang="en-US" dirty="0"/>
            <a:t> </a:t>
          </a:r>
        </a:p>
      </dgm:t>
    </dgm:pt>
    <dgm:pt modelId="{877EB9C7-2BA4-4A16-A33F-A231D2B3A292}" type="parTrans" cxnId="{5EFC0AE8-351B-459A-BB27-60C369C599DF}">
      <dgm:prSet/>
      <dgm:spPr/>
      <dgm:t>
        <a:bodyPr/>
        <a:lstStyle/>
        <a:p>
          <a:endParaRPr lang="en-US"/>
        </a:p>
      </dgm:t>
    </dgm:pt>
    <dgm:pt modelId="{B44DAB34-2590-404D-A62E-83E6C3AE8AA9}" type="sibTrans" cxnId="{5EFC0AE8-351B-459A-BB27-60C369C599DF}">
      <dgm:prSet/>
      <dgm:spPr/>
      <dgm:t>
        <a:bodyPr/>
        <a:lstStyle/>
        <a:p>
          <a:endParaRPr lang="en-US"/>
        </a:p>
      </dgm:t>
    </dgm:pt>
    <dgm:pt modelId="{51192ADC-DB7B-4E4D-B62D-5204F37F05F7}">
      <dgm:prSet phldrT="[Text]"/>
      <dgm:spPr/>
      <dgm:t>
        <a:bodyPr/>
        <a:lstStyle/>
        <a:p>
          <a:r>
            <a:rPr lang="en-US" b="1" dirty="0"/>
            <a:t>Model 0</a:t>
          </a:r>
        </a:p>
      </dgm:t>
    </dgm:pt>
    <dgm:pt modelId="{EE3A8CD9-B320-4EB5-9556-ABF034ACC2C8}" type="sibTrans" cxnId="{AB5B6ECD-A568-47C0-87EE-115FF6CD5E93}">
      <dgm:prSet/>
      <dgm:spPr/>
      <dgm:t>
        <a:bodyPr/>
        <a:lstStyle/>
        <a:p>
          <a:endParaRPr lang="en-US"/>
        </a:p>
      </dgm:t>
    </dgm:pt>
    <dgm:pt modelId="{13936730-367A-496E-B085-B9C9CE028294}" type="parTrans" cxnId="{AB5B6ECD-A568-47C0-87EE-115FF6CD5E93}">
      <dgm:prSet/>
      <dgm:spPr/>
      <dgm:t>
        <a:bodyPr/>
        <a:lstStyle/>
        <a:p>
          <a:endParaRPr lang="en-US"/>
        </a:p>
      </dgm:t>
    </dgm:pt>
    <dgm:pt modelId="{BF6FEF92-1305-46EA-AD73-DB2153446CB5}" type="pres">
      <dgm:prSet presAssocID="{C72CFA7D-2CC7-496A-98E5-7732B40E619D}" presName="Name0" presStyleCnt="0">
        <dgm:presLayoutVars>
          <dgm:chMax val="7"/>
          <dgm:resizeHandles val="exact"/>
        </dgm:presLayoutVars>
      </dgm:prSet>
      <dgm:spPr/>
    </dgm:pt>
    <dgm:pt modelId="{248F8B56-2341-451E-AAAF-4EAA0D05A07F}" type="pres">
      <dgm:prSet presAssocID="{C72CFA7D-2CC7-496A-98E5-7732B40E619D}" presName="comp1" presStyleCnt="0"/>
      <dgm:spPr/>
    </dgm:pt>
    <dgm:pt modelId="{8E189836-DC3E-4093-8570-24D08A4279FE}" type="pres">
      <dgm:prSet presAssocID="{C72CFA7D-2CC7-496A-98E5-7732B40E619D}" presName="circle1" presStyleLbl="node1" presStyleIdx="0" presStyleCnt="2" custScaleX="91531" custScaleY="91531"/>
      <dgm:spPr/>
    </dgm:pt>
    <dgm:pt modelId="{78694A84-6E55-4E95-86F0-5DF6CD1A72C6}" type="pres">
      <dgm:prSet presAssocID="{C72CFA7D-2CC7-496A-98E5-7732B40E619D}" presName="c1text" presStyleLbl="node1" presStyleIdx="0" presStyleCnt="2">
        <dgm:presLayoutVars>
          <dgm:bulletEnabled val="1"/>
        </dgm:presLayoutVars>
      </dgm:prSet>
      <dgm:spPr/>
    </dgm:pt>
    <dgm:pt modelId="{127E80F4-B771-4DF6-AA7B-3FFC89951001}" type="pres">
      <dgm:prSet presAssocID="{C72CFA7D-2CC7-496A-98E5-7732B40E619D}" presName="comp2" presStyleCnt="0"/>
      <dgm:spPr/>
    </dgm:pt>
    <dgm:pt modelId="{A2B0D391-91AF-452A-B17E-B4051899FF8A}" type="pres">
      <dgm:prSet presAssocID="{C72CFA7D-2CC7-496A-98E5-7732B40E619D}" presName="circle2" presStyleLbl="node1" presStyleIdx="1" presStyleCnt="2" custScaleX="70095" custScaleY="64425"/>
      <dgm:spPr/>
    </dgm:pt>
    <dgm:pt modelId="{668ABA6C-A53E-4598-BBB2-DEEB4EB32541}" type="pres">
      <dgm:prSet presAssocID="{C72CFA7D-2CC7-496A-98E5-7732B40E619D}" presName="c2text" presStyleLbl="node1" presStyleIdx="1" presStyleCnt="2">
        <dgm:presLayoutVars>
          <dgm:bulletEnabled val="1"/>
        </dgm:presLayoutVars>
      </dgm:prSet>
      <dgm:spPr/>
    </dgm:pt>
  </dgm:ptLst>
  <dgm:cxnLst>
    <dgm:cxn modelId="{59D8BB42-C89D-4F98-848F-78C7645D4DAD}" type="presOf" srcId="{51192ADC-DB7B-4E4D-B62D-5204F37F05F7}" destId="{A2B0D391-91AF-452A-B17E-B4051899FF8A}" srcOrd="0" destOrd="0" presId="urn:microsoft.com/office/officeart/2005/8/layout/venn2"/>
    <dgm:cxn modelId="{2696244A-50C2-4B1D-9F2A-79E5257C33A1}" type="presOf" srcId="{07D0DB4C-DD44-4A18-B253-BAF18ABE3D85}" destId="{78694A84-6E55-4E95-86F0-5DF6CD1A72C6}" srcOrd="1" destOrd="0" presId="urn:microsoft.com/office/officeart/2005/8/layout/venn2"/>
    <dgm:cxn modelId="{5BC32D8D-F98C-4104-A2CC-2B8E277A3AA9}" type="presOf" srcId="{51192ADC-DB7B-4E4D-B62D-5204F37F05F7}" destId="{668ABA6C-A53E-4598-BBB2-DEEB4EB32541}" srcOrd="1" destOrd="0" presId="urn:microsoft.com/office/officeart/2005/8/layout/venn2"/>
    <dgm:cxn modelId="{8AE4E2BD-BE59-4201-B449-C3A07F800CDA}" type="presOf" srcId="{07D0DB4C-DD44-4A18-B253-BAF18ABE3D85}" destId="{8E189836-DC3E-4093-8570-24D08A4279FE}" srcOrd="0" destOrd="0" presId="urn:microsoft.com/office/officeart/2005/8/layout/venn2"/>
    <dgm:cxn modelId="{4CF0A0C6-41E1-4DD5-A066-D6864E0F1F97}" type="presOf" srcId="{C72CFA7D-2CC7-496A-98E5-7732B40E619D}" destId="{BF6FEF92-1305-46EA-AD73-DB2153446CB5}" srcOrd="0" destOrd="0" presId="urn:microsoft.com/office/officeart/2005/8/layout/venn2"/>
    <dgm:cxn modelId="{AB5B6ECD-A568-47C0-87EE-115FF6CD5E93}" srcId="{C72CFA7D-2CC7-496A-98E5-7732B40E619D}" destId="{51192ADC-DB7B-4E4D-B62D-5204F37F05F7}" srcOrd="1" destOrd="0" parTransId="{13936730-367A-496E-B085-B9C9CE028294}" sibTransId="{EE3A8CD9-B320-4EB5-9556-ABF034ACC2C8}"/>
    <dgm:cxn modelId="{5EFC0AE8-351B-459A-BB27-60C369C599DF}" srcId="{C72CFA7D-2CC7-496A-98E5-7732B40E619D}" destId="{07D0DB4C-DD44-4A18-B253-BAF18ABE3D85}" srcOrd="0" destOrd="0" parTransId="{877EB9C7-2BA4-4A16-A33F-A231D2B3A292}" sibTransId="{B44DAB34-2590-404D-A62E-83E6C3AE8AA9}"/>
    <dgm:cxn modelId="{F9BB0D50-7443-4DB9-93AD-55760005816D}" type="presParOf" srcId="{BF6FEF92-1305-46EA-AD73-DB2153446CB5}" destId="{248F8B56-2341-451E-AAAF-4EAA0D05A07F}" srcOrd="0" destOrd="0" presId="urn:microsoft.com/office/officeart/2005/8/layout/venn2"/>
    <dgm:cxn modelId="{D6087E46-2056-498C-AC94-EF011088F581}" type="presParOf" srcId="{248F8B56-2341-451E-AAAF-4EAA0D05A07F}" destId="{8E189836-DC3E-4093-8570-24D08A4279FE}" srcOrd="0" destOrd="0" presId="urn:microsoft.com/office/officeart/2005/8/layout/venn2"/>
    <dgm:cxn modelId="{B0140D17-B854-46D9-A6CD-D77A859E48F0}" type="presParOf" srcId="{248F8B56-2341-451E-AAAF-4EAA0D05A07F}" destId="{78694A84-6E55-4E95-86F0-5DF6CD1A72C6}" srcOrd="1" destOrd="0" presId="urn:microsoft.com/office/officeart/2005/8/layout/venn2"/>
    <dgm:cxn modelId="{80044B95-D35E-4662-9997-808B0D154F50}" type="presParOf" srcId="{BF6FEF92-1305-46EA-AD73-DB2153446CB5}" destId="{127E80F4-B771-4DF6-AA7B-3FFC89951001}" srcOrd="1" destOrd="0" presId="urn:microsoft.com/office/officeart/2005/8/layout/venn2"/>
    <dgm:cxn modelId="{57077D76-BB40-4680-BC3E-B5EDA9F8E96B}" type="presParOf" srcId="{127E80F4-B771-4DF6-AA7B-3FFC89951001}" destId="{A2B0D391-91AF-452A-B17E-B4051899FF8A}" srcOrd="0" destOrd="0" presId="urn:microsoft.com/office/officeart/2005/8/layout/venn2"/>
    <dgm:cxn modelId="{8B7BF3C3-F7B2-4778-93A6-947D0840B879}" type="presParOf" srcId="{127E80F4-B771-4DF6-AA7B-3FFC89951001}" destId="{668ABA6C-A53E-4598-BBB2-DEEB4EB3254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5794BF-D840-4F4D-9216-A4A519E8BB77}" type="doc">
      <dgm:prSet loTypeId="urn:microsoft.com/office/officeart/2005/8/layout/pList2" loCatId="list" qsTypeId="urn:microsoft.com/office/officeart/2005/8/quickstyle/simple1" qsCatId="simple" csTypeId="urn:microsoft.com/office/officeart/2005/8/colors/accent5_2" csCatId="accent5" phldr="1"/>
      <dgm:spPr/>
    </dgm:pt>
    <dgm:pt modelId="{AD2E51D7-2BC6-4D35-8451-10A3DC709B90}">
      <dgm:prSet phldrT="[Text]"/>
      <dgm:spPr/>
      <dgm:t>
        <a:bodyPr anchor="ctr"/>
        <a:lstStyle/>
        <a:p>
          <a:r>
            <a:rPr lang="en-US" dirty="0"/>
            <a:t>1. Model 1</a:t>
          </a:r>
        </a:p>
        <a:p>
          <a:r>
            <a:rPr lang="en-US" dirty="0"/>
            <a:t>2. Model 0</a:t>
          </a:r>
        </a:p>
      </dgm:t>
    </dgm:pt>
    <dgm:pt modelId="{7BB35C85-E94D-4E5E-A7A5-186CE8C6B571}" type="parTrans" cxnId="{1A48A820-8D53-4330-BA4A-0FD7515EFA37}">
      <dgm:prSet/>
      <dgm:spPr/>
      <dgm:t>
        <a:bodyPr/>
        <a:lstStyle/>
        <a:p>
          <a:endParaRPr lang="en-US"/>
        </a:p>
      </dgm:t>
    </dgm:pt>
    <dgm:pt modelId="{8B265EFC-9541-4E72-A308-2EDBADA28717}" type="sibTrans" cxnId="{1A48A820-8D53-4330-BA4A-0FD7515EFA37}">
      <dgm:prSet/>
      <dgm:spPr/>
      <dgm:t>
        <a:bodyPr/>
        <a:lstStyle/>
        <a:p>
          <a:endParaRPr lang="en-US"/>
        </a:p>
      </dgm:t>
    </dgm:pt>
    <dgm:pt modelId="{095D8410-6F0D-48C3-AEB9-3F8673F7A2BE}">
      <dgm:prSet phldrT="[Text]"/>
      <dgm:spPr/>
      <dgm:t>
        <a:bodyPr anchor="ctr"/>
        <a:lstStyle/>
        <a:p>
          <a:r>
            <a:rPr lang="en-US" dirty="0"/>
            <a:t>1. Model 0</a:t>
          </a:r>
        </a:p>
        <a:p>
          <a:r>
            <a:rPr lang="en-US" dirty="0"/>
            <a:t>2. Model 1</a:t>
          </a:r>
        </a:p>
      </dgm:t>
    </dgm:pt>
    <dgm:pt modelId="{EB0DACAC-066C-456C-818A-A48CE0C4AD96}" type="parTrans" cxnId="{36DEEBFA-CACC-4961-B99B-FB623E1B8693}">
      <dgm:prSet/>
      <dgm:spPr/>
      <dgm:t>
        <a:bodyPr/>
        <a:lstStyle/>
        <a:p>
          <a:endParaRPr lang="en-US"/>
        </a:p>
      </dgm:t>
    </dgm:pt>
    <dgm:pt modelId="{C28CEE1A-4578-4E23-8BFF-0EF14EAACCA3}" type="sibTrans" cxnId="{36DEEBFA-CACC-4961-B99B-FB623E1B8693}">
      <dgm:prSet/>
      <dgm:spPr/>
      <dgm:t>
        <a:bodyPr/>
        <a:lstStyle/>
        <a:p>
          <a:endParaRPr lang="en-US"/>
        </a:p>
      </dgm:t>
    </dgm:pt>
    <dgm:pt modelId="{03023940-4970-4ED9-9256-FADF15515CA9}" type="pres">
      <dgm:prSet presAssocID="{A45794BF-D840-4F4D-9216-A4A519E8BB77}" presName="Name0" presStyleCnt="0">
        <dgm:presLayoutVars>
          <dgm:dir/>
          <dgm:resizeHandles val="exact"/>
        </dgm:presLayoutVars>
      </dgm:prSet>
      <dgm:spPr/>
    </dgm:pt>
    <dgm:pt modelId="{535BF455-2CB8-4159-9028-28DEECC64F43}" type="pres">
      <dgm:prSet presAssocID="{A45794BF-D840-4F4D-9216-A4A519E8BB77}" presName="bkgdShp" presStyleLbl="alignAccFollowNode1" presStyleIdx="0" presStyleCnt="1"/>
      <dgm:spPr/>
    </dgm:pt>
    <dgm:pt modelId="{CDCEC499-E588-4EA0-8B9C-E1392D923F3B}" type="pres">
      <dgm:prSet presAssocID="{A45794BF-D840-4F4D-9216-A4A519E8BB77}" presName="linComp" presStyleCnt="0"/>
      <dgm:spPr/>
    </dgm:pt>
    <dgm:pt modelId="{D566876D-4DF7-4270-BAA1-E55FF11E90B0}" type="pres">
      <dgm:prSet presAssocID="{AD2E51D7-2BC6-4D35-8451-10A3DC709B90}" presName="compNode" presStyleCnt="0"/>
      <dgm:spPr/>
    </dgm:pt>
    <dgm:pt modelId="{490865B9-C743-4EE4-A11D-784C5FB2F874}" type="pres">
      <dgm:prSet presAssocID="{AD2E51D7-2BC6-4D35-8451-10A3DC709B90}" presName="node" presStyleLbl="node1" presStyleIdx="0" presStyleCnt="2">
        <dgm:presLayoutVars>
          <dgm:bulletEnabled val="1"/>
        </dgm:presLayoutVars>
      </dgm:prSet>
      <dgm:spPr/>
    </dgm:pt>
    <dgm:pt modelId="{FAE4475B-C174-4519-AB8F-356D988807BD}" type="pres">
      <dgm:prSet presAssocID="{AD2E51D7-2BC6-4D35-8451-10A3DC709B90}" presName="invisiNode" presStyleLbl="node1" presStyleIdx="0" presStyleCnt="2"/>
      <dgm:spPr/>
    </dgm:pt>
    <dgm:pt modelId="{B7B26260-4B03-40A9-A798-3C3245CCE4EB}" type="pres">
      <dgm:prSet presAssocID="{AD2E51D7-2BC6-4D35-8451-10A3DC709B9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rrow Straight"/>
        </a:ext>
      </dgm:extLst>
    </dgm:pt>
    <dgm:pt modelId="{EED8D394-6165-4AF0-9C66-A7AE3E44BF81}" type="pres">
      <dgm:prSet presAssocID="{8B265EFC-9541-4E72-A308-2EDBADA28717}" presName="sibTrans" presStyleLbl="sibTrans2D1" presStyleIdx="0" presStyleCnt="0"/>
      <dgm:spPr/>
    </dgm:pt>
    <dgm:pt modelId="{71D6BD4E-2659-4E1E-967A-EDA0E2F1737A}" type="pres">
      <dgm:prSet presAssocID="{095D8410-6F0D-48C3-AEB9-3F8673F7A2BE}" presName="compNode" presStyleCnt="0"/>
      <dgm:spPr/>
    </dgm:pt>
    <dgm:pt modelId="{E63222B3-76CF-4A5A-923C-EDD1A7093913}" type="pres">
      <dgm:prSet presAssocID="{095D8410-6F0D-48C3-AEB9-3F8673F7A2BE}" presName="node" presStyleLbl="node1" presStyleIdx="1" presStyleCnt="2">
        <dgm:presLayoutVars>
          <dgm:bulletEnabled val="1"/>
        </dgm:presLayoutVars>
      </dgm:prSet>
      <dgm:spPr/>
    </dgm:pt>
    <dgm:pt modelId="{85C76F1D-7865-490C-8CCF-70BA4353E59B}" type="pres">
      <dgm:prSet presAssocID="{095D8410-6F0D-48C3-AEB9-3F8673F7A2BE}" presName="invisiNode" presStyleLbl="node1" presStyleIdx="1" presStyleCnt="2"/>
      <dgm:spPr/>
    </dgm:pt>
    <dgm:pt modelId="{D0B7F456-C0C3-4B65-A021-728BA5C9C890}" type="pres">
      <dgm:prSet presAssocID="{095D8410-6F0D-48C3-AEB9-3F8673F7A2BE}" presName="imagNode" presStyleLbl="fgImgPlace1" presStyleIdx="1" presStyleCnt="2" custAng="108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rrow Straight"/>
        </a:ext>
      </dgm:extLst>
    </dgm:pt>
  </dgm:ptLst>
  <dgm:cxnLst>
    <dgm:cxn modelId="{1A48A820-8D53-4330-BA4A-0FD7515EFA37}" srcId="{A45794BF-D840-4F4D-9216-A4A519E8BB77}" destId="{AD2E51D7-2BC6-4D35-8451-10A3DC709B90}" srcOrd="0" destOrd="0" parTransId="{7BB35C85-E94D-4E5E-A7A5-186CE8C6B571}" sibTransId="{8B265EFC-9541-4E72-A308-2EDBADA28717}"/>
    <dgm:cxn modelId="{28C5545D-6E96-4D63-9F9C-AAF28066E8E9}" type="presOf" srcId="{8B265EFC-9541-4E72-A308-2EDBADA28717}" destId="{EED8D394-6165-4AF0-9C66-A7AE3E44BF81}" srcOrd="0" destOrd="0" presId="urn:microsoft.com/office/officeart/2005/8/layout/pList2"/>
    <dgm:cxn modelId="{D228DE71-10F8-4EF8-97E4-E299C69974B6}" type="presOf" srcId="{A45794BF-D840-4F4D-9216-A4A519E8BB77}" destId="{03023940-4970-4ED9-9256-FADF15515CA9}" srcOrd="0" destOrd="0" presId="urn:microsoft.com/office/officeart/2005/8/layout/pList2"/>
    <dgm:cxn modelId="{4C496C91-B539-4B4C-A57A-9BAF329F24DC}" type="presOf" srcId="{AD2E51D7-2BC6-4D35-8451-10A3DC709B90}" destId="{490865B9-C743-4EE4-A11D-784C5FB2F874}" srcOrd="0" destOrd="0" presId="urn:microsoft.com/office/officeart/2005/8/layout/pList2"/>
    <dgm:cxn modelId="{3122FDB1-1DEA-4520-9AF7-DBD69B088472}" type="presOf" srcId="{095D8410-6F0D-48C3-AEB9-3F8673F7A2BE}" destId="{E63222B3-76CF-4A5A-923C-EDD1A7093913}" srcOrd="0" destOrd="0" presId="urn:microsoft.com/office/officeart/2005/8/layout/pList2"/>
    <dgm:cxn modelId="{36DEEBFA-CACC-4961-B99B-FB623E1B8693}" srcId="{A45794BF-D840-4F4D-9216-A4A519E8BB77}" destId="{095D8410-6F0D-48C3-AEB9-3F8673F7A2BE}" srcOrd="1" destOrd="0" parTransId="{EB0DACAC-066C-456C-818A-A48CE0C4AD96}" sibTransId="{C28CEE1A-4578-4E23-8BFF-0EF14EAACCA3}"/>
    <dgm:cxn modelId="{B497EB36-E01D-42A7-AF15-735AC3541C9F}" type="presParOf" srcId="{03023940-4970-4ED9-9256-FADF15515CA9}" destId="{535BF455-2CB8-4159-9028-28DEECC64F43}" srcOrd="0" destOrd="0" presId="urn:microsoft.com/office/officeart/2005/8/layout/pList2"/>
    <dgm:cxn modelId="{082E1BF1-12AF-4BCB-B0FE-732E02C72171}" type="presParOf" srcId="{03023940-4970-4ED9-9256-FADF15515CA9}" destId="{CDCEC499-E588-4EA0-8B9C-E1392D923F3B}" srcOrd="1" destOrd="0" presId="urn:microsoft.com/office/officeart/2005/8/layout/pList2"/>
    <dgm:cxn modelId="{D9614710-6AA3-4461-943B-090822D62244}" type="presParOf" srcId="{CDCEC499-E588-4EA0-8B9C-E1392D923F3B}" destId="{D566876D-4DF7-4270-BAA1-E55FF11E90B0}" srcOrd="0" destOrd="0" presId="urn:microsoft.com/office/officeart/2005/8/layout/pList2"/>
    <dgm:cxn modelId="{A9F6594D-A317-4B7A-A934-DDA0A50B4FE6}" type="presParOf" srcId="{D566876D-4DF7-4270-BAA1-E55FF11E90B0}" destId="{490865B9-C743-4EE4-A11D-784C5FB2F874}" srcOrd="0" destOrd="0" presId="urn:microsoft.com/office/officeart/2005/8/layout/pList2"/>
    <dgm:cxn modelId="{7C2F3C6D-7273-48A2-856B-EEC52BA01384}" type="presParOf" srcId="{D566876D-4DF7-4270-BAA1-E55FF11E90B0}" destId="{FAE4475B-C174-4519-AB8F-356D988807BD}" srcOrd="1" destOrd="0" presId="urn:microsoft.com/office/officeart/2005/8/layout/pList2"/>
    <dgm:cxn modelId="{39A94DA1-6657-488E-AF27-8EF6DEF766F5}" type="presParOf" srcId="{D566876D-4DF7-4270-BAA1-E55FF11E90B0}" destId="{B7B26260-4B03-40A9-A798-3C3245CCE4EB}" srcOrd="2" destOrd="0" presId="urn:microsoft.com/office/officeart/2005/8/layout/pList2"/>
    <dgm:cxn modelId="{89E09ED9-CA53-4C60-B57D-2FC26E62DD56}" type="presParOf" srcId="{CDCEC499-E588-4EA0-8B9C-E1392D923F3B}" destId="{EED8D394-6165-4AF0-9C66-A7AE3E44BF81}" srcOrd="1" destOrd="0" presId="urn:microsoft.com/office/officeart/2005/8/layout/pList2"/>
    <dgm:cxn modelId="{AAE41701-CC12-4A65-8CD8-EF33C07D538C}" type="presParOf" srcId="{CDCEC499-E588-4EA0-8B9C-E1392D923F3B}" destId="{71D6BD4E-2659-4E1E-967A-EDA0E2F1737A}" srcOrd="2" destOrd="0" presId="urn:microsoft.com/office/officeart/2005/8/layout/pList2"/>
    <dgm:cxn modelId="{706F3389-68F2-4C9C-AB5C-1BA374C899C1}" type="presParOf" srcId="{71D6BD4E-2659-4E1E-967A-EDA0E2F1737A}" destId="{E63222B3-76CF-4A5A-923C-EDD1A7093913}" srcOrd="0" destOrd="0" presId="urn:microsoft.com/office/officeart/2005/8/layout/pList2"/>
    <dgm:cxn modelId="{2954C46E-9EA5-417E-AB63-B891B39C1AAD}" type="presParOf" srcId="{71D6BD4E-2659-4E1E-967A-EDA0E2F1737A}" destId="{85C76F1D-7865-490C-8CCF-70BA4353E59B}" srcOrd="1" destOrd="0" presId="urn:microsoft.com/office/officeart/2005/8/layout/pList2"/>
    <dgm:cxn modelId="{AEAF1E53-9B80-4954-97DE-2F1BE84D1C6F}" type="presParOf" srcId="{71D6BD4E-2659-4E1E-967A-EDA0E2F1737A}" destId="{D0B7F456-C0C3-4B65-A021-728BA5C9C89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2D8F85E-0474-4CE9-B95F-479B956A967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940014-D203-4F98-905D-B91847DE7F8B}">
      <dgm:prSet phldrT="[Text]" custT="1"/>
      <dgm:spPr/>
      <dgm:t>
        <a:bodyPr/>
        <a:lstStyle/>
        <a:p>
          <a:r>
            <a:rPr lang="en-US" sz="4000" b="1" dirty="0"/>
            <a:t>Forward Selection</a:t>
          </a:r>
        </a:p>
      </dgm:t>
    </dgm:pt>
    <dgm:pt modelId="{46B5FA40-7FFF-4556-94A0-B395C739EF42}" type="parTrans" cxnId="{DE383256-01E4-47C1-9243-0E098310BDBE}">
      <dgm:prSet/>
      <dgm:spPr/>
      <dgm:t>
        <a:bodyPr/>
        <a:lstStyle/>
        <a:p>
          <a:endParaRPr lang="en-US"/>
        </a:p>
      </dgm:t>
    </dgm:pt>
    <dgm:pt modelId="{30E5D394-38FA-482D-B576-88D28A01248F}" type="sibTrans" cxnId="{DE383256-01E4-47C1-9243-0E098310BDBE}">
      <dgm:prSet/>
      <dgm:spPr/>
      <dgm:t>
        <a:bodyPr/>
        <a:lstStyle/>
        <a:p>
          <a:endParaRPr lang="en-US"/>
        </a:p>
      </dgm:t>
    </dgm:pt>
    <dgm:pt modelId="{83BC7C5E-15AB-4E99-A103-225ABCB28803}">
      <dgm:prSet phldrT="[Text]" custT="1"/>
      <dgm:spPr/>
      <dgm:t>
        <a:bodyPr/>
        <a:lstStyle/>
        <a:p>
          <a:r>
            <a:rPr lang="en-US" sz="2400" dirty="0"/>
            <a:t>Consider only predictors whose significances are </a:t>
          </a:r>
          <a:r>
            <a:rPr lang="en-US" sz="2400" u="sng" dirty="0"/>
            <a:t>less</a:t>
          </a:r>
          <a:r>
            <a:rPr lang="en-US" sz="2400" dirty="0"/>
            <a:t> than 5%</a:t>
          </a:r>
        </a:p>
      </dgm:t>
    </dgm:pt>
    <dgm:pt modelId="{BAC4C5BB-C105-41EA-9FB2-E5637075A0E0}" type="parTrans" cxnId="{EA66D4FB-7D46-40C0-8E8B-42262C0A937E}">
      <dgm:prSet/>
      <dgm:spPr/>
      <dgm:t>
        <a:bodyPr/>
        <a:lstStyle/>
        <a:p>
          <a:endParaRPr lang="en-US"/>
        </a:p>
      </dgm:t>
    </dgm:pt>
    <dgm:pt modelId="{E5D4D2CF-54BA-42CF-A982-5985E743ABB4}" type="sibTrans" cxnId="{EA66D4FB-7D46-40C0-8E8B-42262C0A937E}">
      <dgm:prSet/>
      <dgm:spPr/>
      <dgm:t>
        <a:bodyPr/>
        <a:lstStyle/>
        <a:p>
          <a:endParaRPr lang="en-US"/>
        </a:p>
      </dgm:t>
    </dgm:pt>
    <dgm:pt modelId="{542ED38C-31D7-485D-AB83-CAE7E1891E30}">
      <dgm:prSet phldrT="[Text]" custT="1"/>
      <dgm:spPr/>
      <dgm:t>
        <a:bodyPr/>
        <a:lstStyle/>
        <a:p>
          <a:r>
            <a:rPr lang="en-US" sz="2400" dirty="0"/>
            <a:t>Enter the predictor which has the </a:t>
          </a:r>
          <a:r>
            <a:rPr lang="en-US" sz="2400" u="sng" dirty="0"/>
            <a:t>lowest</a:t>
          </a:r>
          <a:r>
            <a:rPr lang="en-US" sz="2400" dirty="0"/>
            <a:t> significance value into the current model </a:t>
          </a:r>
          <a:endParaRPr lang="en-US" sz="2500" dirty="0"/>
        </a:p>
      </dgm:t>
    </dgm:pt>
    <dgm:pt modelId="{2C7EE04F-654F-4AF3-A71B-F80D3F879A9F}" type="parTrans" cxnId="{008730F9-98A4-4B7E-8F60-CCD1874418D4}">
      <dgm:prSet/>
      <dgm:spPr/>
      <dgm:t>
        <a:bodyPr/>
        <a:lstStyle/>
        <a:p>
          <a:endParaRPr lang="en-US"/>
        </a:p>
      </dgm:t>
    </dgm:pt>
    <dgm:pt modelId="{C0BB58B4-208C-4CDD-A0B0-50CF4E2C3166}" type="sibTrans" cxnId="{008730F9-98A4-4B7E-8F60-CCD1874418D4}">
      <dgm:prSet/>
      <dgm:spPr/>
      <dgm:t>
        <a:bodyPr/>
        <a:lstStyle/>
        <a:p>
          <a:endParaRPr lang="en-US"/>
        </a:p>
      </dgm:t>
    </dgm:pt>
    <dgm:pt modelId="{89DDEA02-F4EB-4E89-80AC-3D9B79EE4668}">
      <dgm:prSet phldrT="[Text]" custT="1"/>
      <dgm:spPr/>
      <dgm:t>
        <a:bodyPr/>
        <a:lstStyle/>
        <a:p>
          <a:r>
            <a:rPr lang="en-US" sz="4000" b="1" dirty="0"/>
            <a:t>Backward Selection</a:t>
          </a:r>
        </a:p>
      </dgm:t>
    </dgm:pt>
    <dgm:pt modelId="{777AAFA3-A026-42BC-9EC1-00E46FD1B273}" type="parTrans" cxnId="{DA8FA897-DDAF-4E45-89C1-8E410C6267E7}">
      <dgm:prSet/>
      <dgm:spPr/>
      <dgm:t>
        <a:bodyPr/>
        <a:lstStyle/>
        <a:p>
          <a:endParaRPr lang="en-US"/>
        </a:p>
      </dgm:t>
    </dgm:pt>
    <dgm:pt modelId="{D62CA4EA-CED4-470C-9CED-F31B10696F93}" type="sibTrans" cxnId="{DA8FA897-DDAF-4E45-89C1-8E410C6267E7}">
      <dgm:prSet/>
      <dgm:spPr/>
      <dgm:t>
        <a:bodyPr/>
        <a:lstStyle/>
        <a:p>
          <a:endParaRPr lang="en-US"/>
        </a:p>
      </dgm:t>
    </dgm:pt>
    <dgm:pt modelId="{8996DC8E-9522-4BDC-B06C-9C546437A1B2}">
      <dgm:prSet phldrT="[Text]" custT="1"/>
      <dgm:spPr/>
      <dgm:t>
        <a:bodyPr/>
        <a:lstStyle/>
        <a:p>
          <a:r>
            <a:rPr lang="en-US" sz="2400" dirty="0"/>
            <a:t>Consider only  predictors whose significances are </a:t>
          </a:r>
          <a:r>
            <a:rPr lang="en-US" sz="2400" u="sng" dirty="0"/>
            <a:t>greater</a:t>
          </a:r>
          <a:r>
            <a:rPr lang="en-US" sz="2400" dirty="0"/>
            <a:t> than 5%</a:t>
          </a:r>
        </a:p>
      </dgm:t>
    </dgm:pt>
    <dgm:pt modelId="{EFDBF28D-CC43-461B-B2CB-2BD2F6F174C7}" type="parTrans" cxnId="{C469641C-6F00-4477-B393-5340A1558EE3}">
      <dgm:prSet/>
      <dgm:spPr/>
      <dgm:t>
        <a:bodyPr/>
        <a:lstStyle/>
        <a:p>
          <a:endParaRPr lang="en-US"/>
        </a:p>
      </dgm:t>
    </dgm:pt>
    <dgm:pt modelId="{D0AC8E12-E704-46D6-84C1-96474DD59AB8}" type="sibTrans" cxnId="{C469641C-6F00-4477-B393-5340A1558EE3}">
      <dgm:prSet/>
      <dgm:spPr/>
      <dgm:t>
        <a:bodyPr/>
        <a:lstStyle/>
        <a:p>
          <a:endParaRPr lang="en-US"/>
        </a:p>
      </dgm:t>
    </dgm:pt>
    <dgm:pt modelId="{9E282AA2-ECA6-485B-9149-DFE2A73F0A7D}">
      <dgm:prSet phldrT="[Text]" custT="1"/>
      <dgm:spPr/>
      <dgm:t>
        <a:bodyPr/>
        <a:lstStyle/>
        <a:p>
          <a:r>
            <a:rPr lang="en-US" sz="2400" dirty="0"/>
            <a:t>Remove the predictor which has the </a:t>
          </a:r>
          <a:r>
            <a:rPr lang="en-US" sz="2400" u="sng" dirty="0"/>
            <a:t>highest</a:t>
          </a:r>
          <a:r>
            <a:rPr lang="en-US" sz="2400" dirty="0"/>
            <a:t> significance value from the current model </a:t>
          </a:r>
        </a:p>
      </dgm:t>
    </dgm:pt>
    <dgm:pt modelId="{D47278B5-212F-41A9-8B65-58CCEA5C82BE}" type="parTrans" cxnId="{E4C58D8E-2486-460D-8CCD-3D9F72F5A89B}">
      <dgm:prSet/>
      <dgm:spPr/>
      <dgm:t>
        <a:bodyPr/>
        <a:lstStyle/>
        <a:p>
          <a:endParaRPr lang="en-US"/>
        </a:p>
      </dgm:t>
    </dgm:pt>
    <dgm:pt modelId="{841EB657-E56D-45F7-89A5-B194212458B4}" type="sibTrans" cxnId="{E4C58D8E-2486-460D-8CCD-3D9F72F5A89B}">
      <dgm:prSet/>
      <dgm:spPr/>
      <dgm:t>
        <a:bodyPr/>
        <a:lstStyle/>
        <a:p>
          <a:endParaRPr lang="en-US"/>
        </a:p>
      </dgm:t>
    </dgm:pt>
    <dgm:pt modelId="{4B995243-8521-451B-A57D-C17CF74DA7DE}" type="pres">
      <dgm:prSet presAssocID="{42D8F85E-0474-4CE9-B95F-479B956A9678}" presName="theList" presStyleCnt="0">
        <dgm:presLayoutVars>
          <dgm:dir/>
          <dgm:animLvl val="lvl"/>
          <dgm:resizeHandles val="exact"/>
        </dgm:presLayoutVars>
      </dgm:prSet>
      <dgm:spPr/>
    </dgm:pt>
    <dgm:pt modelId="{5F41659C-B839-47B7-983F-575766B19059}" type="pres">
      <dgm:prSet presAssocID="{8B940014-D203-4F98-905D-B91847DE7F8B}" presName="compNode" presStyleCnt="0"/>
      <dgm:spPr/>
    </dgm:pt>
    <dgm:pt modelId="{5FDA406D-DFFC-4F9F-ACCF-A64B8F647204}" type="pres">
      <dgm:prSet presAssocID="{8B940014-D203-4F98-905D-B91847DE7F8B}" presName="aNode" presStyleLbl="bgShp" presStyleIdx="0" presStyleCnt="2"/>
      <dgm:spPr/>
    </dgm:pt>
    <dgm:pt modelId="{2AB2D2A5-4850-4A0A-BDA8-45EA200F894E}" type="pres">
      <dgm:prSet presAssocID="{8B940014-D203-4F98-905D-B91847DE7F8B}" presName="textNode" presStyleLbl="bgShp" presStyleIdx="0" presStyleCnt="2"/>
      <dgm:spPr/>
    </dgm:pt>
    <dgm:pt modelId="{411873A1-A465-426F-A8E2-956A2357D626}" type="pres">
      <dgm:prSet presAssocID="{8B940014-D203-4F98-905D-B91847DE7F8B}" presName="compChildNode" presStyleCnt="0"/>
      <dgm:spPr/>
    </dgm:pt>
    <dgm:pt modelId="{F11DC1CA-664E-4344-96F2-A8B687669EAD}" type="pres">
      <dgm:prSet presAssocID="{8B940014-D203-4F98-905D-B91847DE7F8B}" presName="theInnerList" presStyleCnt="0"/>
      <dgm:spPr/>
    </dgm:pt>
    <dgm:pt modelId="{AA36511D-9702-44D9-8F1A-4F6EE1A5031B}" type="pres">
      <dgm:prSet presAssocID="{83BC7C5E-15AB-4E99-A103-225ABCB28803}" presName="childNode" presStyleLbl="node1" presStyleIdx="0" presStyleCnt="4">
        <dgm:presLayoutVars>
          <dgm:bulletEnabled val="1"/>
        </dgm:presLayoutVars>
      </dgm:prSet>
      <dgm:spPr/>
    </dgm:pt>
    <dgm:pt modelId="{EB1DB91A-9B67-4063-ACF3-C1B6533AB36B}" type="pres">
      <dgm:prSet presAssocID="{83BC7C5E-15AB-4E99-A103-225ABCB28803}" presName="aSpace2" presStyleCnt="0"/>
      <dgm:spPr/>
    </dgm:pt>
    <dgm:pt modelId="{D868FCE1-307C-4323-A65B-9A53F275CBB4}" type="pres">
      <dgm:prSet presAssocID="{542ED38C-31D7-485D-AB83-CAE7E1891E30}" presName="childNode" presStyleLbl="node1" presStyleIdx="1" presStyleCnt="4">
        <dgm:presLayoutVars>
          <dgm:bulletEnabled val="1"/>
        </dgm:presLayoutVars>
      </dgm:prSet>
      <dgm:spPr/>
    </dgm:pt>
    <dgm:pt modelId="{B7A380BB-BAE3-46AD-9DC1-68A498169D76}" type="pres">
      <dgm:prSet presAssocID="{8B940014-D203-4F98-905D-B91847DE7F8B}" presName="aSpace" presStyleCnt="0"/>
      <dgm:spPr/>
    </dgm:pt>
    <dgm:pt modelId="{4357A4EB-012F-4911-A53D-35C1B43AAFD5}" type="pres">
      <dgm:prSet presAssocID="{89DDEA02-F4EB-4E89-80AC-3D9B79EE4668}" presName="compNode" presStyleCnt="0"/>
      <dgm:spPr/>
    </dgm:pt>
    <dgm:pt modelId="{44256CF2-7986-4C8D-A345-E9C8FFE9733E}" type="pres">
      <dgm:prSet presAssocID="{89DDEA02-F4EB-4E89-80AC-3D9B79EE4668}" presName="aNode" presStyleLbl="bgShp" presStyleIdx="1" presStyleCnt="2"/>
      <dgm:spPr/>
    </dgm:pt>
    <dgm:pt modelId="{2C860F86-3773-4400-A200-AA8FA0CA9055}" type="pres">
      <dgm:prSet presAssocID="{89DDEA02-F4EB-4E89-80AC-3D9B79EE4668}" presName="textNode" presStyleLbl="bgShp" presStyleIdx="1" presStyleCnt="2"/>
      <dgm:spPr/>
    </dgm:pt>
    <dgm:pt modelId="{F585F108-2DDE-4AF9-B91B-FC579A8FC985}" type="pres">
      <dgm:prSet presAssocID="{89DDEA02-F4EB-4E89-80AC-3D9B79EE4668}" presName="compChildNode" presStyleCnt="0"/>
      <dgm:spPr/>
    </dgm:pt>
    <dgm:pt modelId="{F82D4CA7-5AF5-44CA-B629-26BA5B20A50C}" type="pres">
      <dgm:prSet presAssocID="{89DDEA02-F4EB-4E89-80AC-3D9B79EE4668}" presName="theInnerList" presStyleCnt="0"/>
      <dgm:spPr/>
    </dgm:pt>
    <dgm:pt modelId="{81F7FEEA-F250-43E0-BE2C-5BF4F985C3CB}" type="pres">
      <dgm:prSet presAssocID="{8996DC8E-9522-4BDC-B06C-9C546437A1B2}" presName="childNode" presStyleLbl="node1" presStyleIdx="2" presStyleCnt="4">
        <dgm:presLayoutVars>
          <dgm:bulletEnabled val="1"/>
        </dgm:presLayoutVars>
      </dgm:prSet>
      <dgm:spPr/>
    </dgm:pt>
    <dgm:pt modelId="{01F9634D-323E-4EBE-A328-89823F97F2FA}" type="pres">
      <dgm:prSet presAssocID="{8996DC8E-9522-4BDC-B06C-9C546437A1B2}" presName="aSpace2" presStyleCnt="0"/>
      <dgm:spPr/>
    </dgm:pt>
    <dgm:pt modelId="{930E8D5F-E692-4050-8697-585C8C1A5CA1}" type="pres">
      <dgm:prSet presAssocID="{9E282AA2-ECA6-485B-9149-DFE2A73F0A7D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5800490D-EB28-4E12-9221-FAF3609B8A24}" type="presOf" srcId="{89DDEA02-F4EB-4E89-80AC-3D9B79EE4668}" destId="{2C860F86-3773-4400-A200-AA8FA0CA9055}" srcOrd="1" destOrd="0" presId="urn:microsoft.com/office/officeart/2005/8/layout/lProcess2"/>
    <dgm:cxn modelId="{C469641C-6F00-4477-B393-5340A1558EE3}" srcId="{89DDEA02-F4EB-4E89-80AC-3D9B79EE4668}" destId="{8996DC8E-9522-4BDC-B06C-9C546437A1B2}" srcOrd="0" destOrd="0" parTransId="{EFDBF28D-CC43-461B-B2CB-2BD2F6F174C7}" sibTransId="{D0AC8E12-E704-46D6-84C1-96474DD59AB8}"/>
    <dgm:cxn modelId="{F4E83925-8A59-4549-A2F9-28787A1BBF0F}" type="presOf" srcId="{9E282AA2-ECA6-485B-9149-DFE2A73F0A7D}" destId="{930E8D5F-E692-4050-8697-585C8C1A5CA1}" srcOrd="0" destOrd="0" presId="urn:microsoft.com/office/officeart/2005/8/layout/lProcess2"/>
    <dgm:cxn modelId="{BA34345B-C922-43F0-B2B3-B6D6E5387537}" type="presOf" srcId="{8B940014-D203-4F98-905D-B91847DE7F8B}" destId="{2AB2D2A5-4850-4A0A-BDA8-45EA200F894E}" srcOrd="1" destOrd="0" presId="urn:microsoft.com/office/officeart/2005/8/layout/lProcess2"/>
    <dgm:cxn modelId="{DE383256-01E4-47C1-9243-0E098310BDBE}" srcId="{42D8F85E-0474-4CE9-B95F-479B956A9678}" destId="{8B940014-D203-4F98-905D-B91847DE7F8B}" srcOrd="0" destOrd="0" parTransId="{46B5FA40-7FFF-4556-94A0-B395C739EF42}" sibTransId="{30E5D394-38FA-482D-B576-88D28A01248F}"/>
    <dgm:cxn modelId="{8494227E-438E-4206-AEA6-8E0CD7617025}" type="presOf" srcId="{542ED38C-31D7-485D-AB83-CAE7E1891E30}" destId="{D868FCE1-307C-4323-A65B-9A53F275CBB4}" srcOrd="0" destOrd="0" presId="urn:microsoft.com/office/officeart/2005/8/layout/lProcess2"/>
    <dgm:cxn modelId="{9BD02589-0411-4AF0-93F5-5EE30C4FF155}" type="presOf" srcId="{89DDEA02-F4EB-4E89-80AC-3D9B79EE4668}" destId="{44256CF2-7986-4C8D-A345-E9C8FFE9733E}" srcOrd="0" destOrd="0" presId="urn:microsoft.com/office/officeart/2005/8/layout/lProcess2"/>
    <dgm:cxn modelId="{E4C58D8E-2486-460D-8CCD-3D9F72F5A89B}" srcId="{89DDEA02-F4EB-4E89-80AC-3D9B79EE4668}" destId="{9E282AA2-ECA6-485B-9149-DFE2A73F0A7D}" srcOrd="1" destOrd="0" parTransId="{D47278B5-212F-41A9-8B65-58CCEA5C82BE}" sibTransId="{841EB657-E56D-45F7-89A5-B194212458B4}"/>
    <dgm:cxn modelId="{DA8FA897-DDAF-4E45-89C1-8E410C6267E7}" srcId="{42D8F85E-0474-4CE9-B95F-479B956A9678}" destId="{89DDEA02-F4EB-4E89-80AC-3D9B79EE4668}" srcOrd="1" destOrd="0" parTransId="{777AAFA3-A026-42BC-9EC1-00E46FD1B273}" sibTransId="{D62CA4EA-CED4-470C-9CED-F31B10696F93}"/>
    <dgm:cxn modelId="{749F519D-2534-4297-81ED-10E4F867F9B9}" type="presOf" srcId="{83BC7C5E-15AB-4E99-A103-225ABCB28803}" destId="{AA36511D-9702-44D9-8F1A-4F6EE1A5031B}" srcOrd="0" destOrd="0" presId="urn:microsoft.com/office/officeart/2005/8/layout/lProcess2"/>
    <dgm:cxn modelId="{EFDB7DA6-7F74-40C3-A930-2D3BABB50AA5}" type="presOf" srcId="{8B940014-D203-4F98-905D-B91847DE7F8B}" destId="{5FDA406D-DFFC-4F9F-ACCF-A64B8F647204}" srcOrd="0" destOrd="0" presId="urn:microsoft.com/office/officeart/2005/8/layout/lProcess2"/>
    <dgm:cxn modelId="{BA9C29B2-5E6C-4F3D-82C5-64C34E44C50E}" type="presOf" srcId="{8996DC8E-9522-4BDC-B06C-9C546437A1B2}" destId="{81F7FEEA-F250-43E0-BE2C-5BF4F985C3CB}" srcOrd="0" destOrd="0" presId="urn:microsoft.com/office/officeart/2005/8/layout/lProcess2"/>
    <dgm:cxn modelId="{FF68C6B6-4851-46D2-92BC-FF5BEA8CFD93}" type="presOf" srcId="{42D8F85E-0474-4CE9-B95F-479B956A9678}" destId="{4B995243-8521-451B-A57D-C17CF74DA7DE}" srcOrd="0" destOrd="0" presId="urn:microsoft.com/office/officeart/2005/8/layout/lProcess2"/>
    <dgm:cxn modelId="{008730F9-98A4-4B7E-8F60-CCD1874418D4}" srcId="{8B940014-D203-4F98-905D-B91847DE7F8B}" destId="{542ED38C-31D7-485D-AB83-CAE7E1891E30}" srcOrd="1" destOrd="0" parTransId="{2C7EE04F-654F-4AF3-A71B-F80D3F879A9F}" sibTransId="{C0BB58B4-208C-4CDD-A0B0-50CF4E2C3166}"/>
    <dgm:cxn modelId="{EA66D4FB-7D46-40C0-8E8B-42262C0A937E}" srcId="{8B940014-D203-4F98-905D-B91847DE7F8B}" destId="{83BC7C5E-15AB-4E99-A103-225ABCB28803}" srcOrd="0" destOrd="0" parTransId="{BAC4C5BB-C105-41EA-9FB2-E5637075A0E0}" sibTransId="{E5D4D2CF-54BA-42CF-A982-5985E743ABB4}"/>
    <dgm:cxn modelId="{ECF8C90B-AE95-4848-B8D5-B2FBDF0D2407}" type="presParOf" srcId="{4B995243-8521-451B-A57D-C17CF74DA7DE}" destId="{5F41659C-B839-47B7-983F-575766B19059}" srcOrd="0" destOrd="0" presId="urn:microsoft.com/office/officeart/2005/8/layout/lProcess2"/>
    <dgm:cxn modelId="{20422946-B18C-41B8-A2AE-E94F7170D941}" type="presParOf" srcId="{5F41659C-B839-47B7-983F-575766B19059}" destId="{5FDA406D-DFFC-4F9F-ACCF-A64B8F647204}" srcOrd="0" destOrd="0" presId="urn:microsoft.com/office/officeart/2005/8/layout/lProcess2"/>
    <dgm:cxn modelId="{406D2DF2-4942-45FE-8CBA-56A2B6A6817C}" type="presParOf" srcId="{5F41659C-B839-47B7-983F-575766B19059}" destId="{2AB2D2A5-4850-4A0A-BDA8-45EA200F894E}" srcOrd="1" destOrd="0" presId="urn:microsoft.com/office/officeart/2005/8/layout/lProcess2"/>
    <dgm:cxn modelId="{A7283A2E-A169-4D75-AEF0-D47D3A790CB2}" type="presParOf" srcId="{5F41659C-B839-47B7-983F-575766B19059}" destId="{411873A1-A465-426F-A8E2-956A2357D626}" srcOrd="2" destOrd="0" presId="urn:microsoft.com/office/officeart/2005/8/layout/lProcess2"/>
    <dgm:cxn modelId="{9550363B-520E-4DD1-BDC8-51976D66F9BD}" type="presParOf" srcId="{411873A1-A465-426F-A8E2-956A2357D626}" destId="{F11DC1CA-664E-4344-96F2-A8B687669EAD}" srcOrd="0" destOrd="0" presId="urn:microsoft.com/office/officeart/2005/8/layout/lProcess2"/>
    <dgm:cxn modelId="{D0CFC16A-14C6-4CF8-918A-147F6420A2CD}" type="presParOf" srcId="{F11DC1CA-664E-4344-96F2-A8B687669EAD}" destId="{AA36511D-9702-44D9-8F1A-4F6EE1A5031B}" srcOrd="0" destOrd="0" presId="urn:microsoft.com/office/officeart/2005/8/layout/lProcess2"/>
    <dgm:cxn modelId="{8FC6BF19-51B3-42A0-A1D9-1D672F37B70D}" type="presParOf" srcId="{F11DC1CA-664E-4344-96F2-A8B687669EAD}" destId="{EB1DB91A-9B67-4063-ACF3-C1B6533AB36B}" srcOrd="1" destOrd="0" presId="urn:microsoft.com/office/officeart/2005/8/layout/lProcess2"/>
    <dgm:cxn modelId="{E6B130EC-BBF5-4597-A27E-B5DD164247AC}" type="presParOf" srcId="{F11DC1CA-664E-4344-96F2-A8B687669EAD}" destId="{D868FCE1-307C-4323-A65B-9A53F275CBB4}" srcOrd="2" destOrd="0" presId="urn:microsoft.com/office/officeart/2005/8/layout/lProcess2"/>
    <dgm:cxn modelId="{F04EFDF5-B120-4328-8F6D-1F3840052451}" type="presParOf" srcId="{4B995243-8521-451B-A57D-C17CF74DA7DE}" destId="{B7A380BB-BAE3-46AD-9DC1-68A498169D76}" srcOrd="1" destOrd="0" presId="urn:microsoft.com/office/officeart/2005/8/layout/lProcess2"/>
    <dgm:cxn modelId="{3CFE10D5-9146-4F3E-A57E-A1113A950142}" type="presParOf" srcId="{4B995243-8521-451B-A57D-C17CF74DA7DE}" destId="{4357A4EB-012F-4911-A53D-35C1B43AAFD5}" srcOrd="2" destOrd="0" presId="urn:microsoft.com/office/officeart/2005/8/layout/lProcess2"/>
    <dgm:cxn modelId="{EEADA770-BFD7-4CD0-88F1-2D28DFA3B96C}" type="presParOf" srcId="{4357A4EB-012F-4911-A53D-35C1B43AAFD5}" destId="{44256CF2-7986-4C8D-A345-E9C8FFE9733E}" srcOrd="0" destOrd="0" presId="urn:microsoft.com/office/officeart/2005/8/layout/lProcess2"/>
    <dgm:cxn modelId="{03187882-8D26-41D8-937F-504740F75457}" type="presParOf" srcId="{4357A4EB-012F-4911-A53D-35C1B43AAFD5}" destId="{2C860F86-3773-4400-A200-AA8FA0CA9055}" srcOrd="1" destOrd="0" presId="urn:microsoft.com/office/officeart/2005/8/layout/lProcess2"/>
    <dgm:cxn modelId="{2AD50BC9-46D3-42D3-9C2E-FCDA6706324E}" type="presParOf" srcId="{4357A4EB-012F-4911-A53D-35C1B43AAFD5}" destId="{F585F108-2DDE-4AF9-B91B-FC579A8FC985}" srcOrd="2" destOrd="0" presId="urn:microsoft.com/office/officeart/2005/8/layout/lProcess2"/>
    <dgm:cxn modelId="{E2ABAA06-65F6-4799-8BC5-CA2C2685FA8C}" type="presParOf" srcId="{F585F108-2DDE-4AF9-B91B-FC579A8FC985}" destId="{F82D4CA7-5AF5-44CA-B629-26BA5B20A50C}" srcOrd="0" destOrd="0" presId="urn:microsoft.com/office/officeart/2005/8/layout/lProcess2"/>
    <dgm:cxn modelId="{6E13E22E-9A07-41B9-84CC-E4B290B08F3E}" type="presParOf" srcId="{F82D4CA7-5AF5-44CA-B629-26BA5B20A50C}" destId="{81F7FEEA-F250-43E0-BE2C-5BF4F985C3CB}" srcOrd="0" destOrd="0" presId="urn:microsoft.com/office/officeart/2005/8/layout/lProcess2"/>
    <dgm:cxn modelId="{4C0EA5E9-7B60-400F-9612-C1A5F239BC4D}" type="presParOf" srcId="{F82D4CA7-5AF5-44CA-B629-26BA5B20A50C}" destId="{01F9634D-323E-4EBE-A328-89823F97F2FA}" srcOrd="1" destOrd="0" presId="urn:microsoft.com/office/officeart/2005/8/layout/lProcess2"/>
    <dgm:cxn modelId="{55DC2F41-F506-46D7-889B-032DB43C951A}" type="presParOf" srcId="{F82D4CA7-5AF5-44CA-B629-26BA5B20A50C}" destId="{930E8D5F-E692-4050-8697-585C8C1A5CA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EDC66D-8362-4BC5-A8DF-F80D016FA6BB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A0726F-896D-4A94-80A7-64428F2C157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 built a model to predict a customer’s likelihood to respond to my market campaign</a:t>
          </a:r>
        </a:p>
      </dgm:t>
    </dgm:pt>
    <dgm:pt modelId="{6C9AB7D7-A407-45AC-86D4-714E1EF09270}" type="parTrans" cxnId="{0691A660-C6BB-4B83-9EF0-D89AD9928D51}">
      <dgm:prSet/>
      <dgm:spPr/>
      <dgm:t>
        <a:bodyPr/>
        <a:lstStyle/>
        <a:p>
          <a:endParaRPr lang="en-US"/>
        </a:p>
      </dgm:t>
    </dgm:pt>
    <dgm:pt modelId="{4EC2C956-EE3B-4268-9DD2-12C54D258A74}" type="sibTrans" cxnId="{0691A660-C6BB-4B83-9EF0-D89AD9928D51}">
      <dgm:prSet/>
      <dgm:spPr/>
      <dgm:t>
        <a:bodyPr/>
        <a:lstStyle/>
        <a:p>
          <a:endParaRPr lang="en-US"/>
        </a:p>
      </dgm:t>
    </dgm:pt>
    <dgm:pt modelId="{A5C73E21-F076-42BF-B699-8277B5E0B1A6}">
      <dgm:prSet phldrT="[Text]"/>
      <dgm:spPr/>
      <dgm:t>
        <a:bodyPr/>
        <a:lstStyle/>
        <a:p>
          <a:r>
            <a:rPr lang="en-US" dirty="0"/>
            <a:t>I should contact the customers who are </a:t>
          </a:r>
          <a:r>
            <a:rPr lang="en-US" u="sng" dirty="0"/>
            <a:t>more likely</a:t>
          </a:r>
          <a:r>
            <a:rPr lang="en-US" dirty="0"/>
            <a:t> to respond according to the model</a:t>
          </a:r>
        </a:p>
      </dgm:t>
    </dgm:pt>
    <dgm:pt modelId="{C98960B0-AC98-4918-8E50-437C1A370BB0}" type="parTrans" cxnId="{2DB2F368-2861-44C8-9A91-5A77546998C3}">
      <dgm:prSet/>
      <dgm:spPr/>
      <dgm:t>
        <a:bodyPr/>
        <a:lstStyle/>
        <a:p>
          <a:endParaRPr lang="en-US"/>
        </a:p>
      </dgm:t>
    </dgm:pt>
    <dgm:pt modelId="{FBF31487-95FF-4F01-8F20-C495EFCEF73A}" type="sibTrans" cxnId="{2DB2F368-2861-44C8-9A91-5A77546998C3}">
      <dgm:prSet/>
      <dgm:spPr/>
      <dgm:t>
        <a:bodyPr/>
        <a:lstStyle/>
        <a:p>
          <a:endParaRPr lang="en-US"/>
        </a:p>
      </dgm:t>
    </dgm:pt>
    <dgm:pt modelId="{687AB9C1-38B5-4A04-A6A6-3B67D31E8F12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How should I choose the customers to contact?</a:t>
          </a:r>
        </a:p>
      </dgm:t>
    </dgm:pt>
    <dgm:pt modelId="{87765DEE-3902-4185-A2A4-D3D4986F7776}" type="parTrans" cxnId="{BCB99FE5-7CE6-4427-869E-773184BB01B5}">
      <dgm:prSet/>
      <dgm:spPr/>
      <dgm:t>
        <a:bodyPr/>
        <a:lstStyle/>
        <a:p>
          <a:endParaRPr lang="en-US"/>
        </a:p>
      </dgm:t>
    </dgm:pt>
    <dgm:pt modelId="{826D893F-512B-4866-A644-57AF6534B316}" type="sibTrans" cxnId="{BCB99FE5-7CE6-4427-869E-773184BB01B5}">
      <dgm:prSet/>
      <dgm:spPr/>
      <dgm:t>
        <a:bodyPr/>
        <a:lstStyle/>
        <a:p>
          <a:endParaRPr lang="en-US"/>
        </a:p>
      </dgm:t>
    </dgm:pt>
    <dgm:pt modelId="{4E05976C-D6E3-434E-88C2-C2A182C1A559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What percentage of customers should I contact?</a:t>
          </a:r>
        </a:p>
      </dgm:t>
    </dgm:pt>
    <dgm:pt modelId="{CC06E8BC-8590-49D9-81E7-9B5DE363DDB4}" type="parTrans" cxnId="{A31235E0-C9FF-4DBC-9FAE-EAA431242510}">
      <dgm:prSet/>
      <dgm:spPr/>
      <dgm:t>
        <a:bodyPr/>
        <a:lstStyle/>
        <a:p>
          <a:endParaRPr lang="en-US"/>
        </a:p>
      </dgm:t>
    </dgm:pt>
    <dgm:pt modelId="{C648CDE9-6616-459C-8F79-3D5021376E9A}" type="sibTrans" cxnId="{A31235E0-C9FF-4DBC-9FAE-EAA431242510}">
      <dgm:prSet/>
      <dgm:spPr/>
      <dgm:t>
        <a:bodyPr/>
        <a:lstStyle/>
        <a:p>
          <a:endParaRPr lang="en-US"/>
        </a:p>
      </dgm:t>
    </dgm:pt>
    <dgm:pt modelId="{0C360F70-321C-430B-B658-0F3D764B5AF2}">
      <dgm:prSet phldrT="[Text]"/>
      <dgm:spPr/>
      <dgm:t>
        <a:bodyPr/>
        <a:lstStyle/>
        <a:p>
          <a:r>
            <a:rPr lang="en-US" dirty="0"/>
            <a:t>I have limited resources (e.g., budget, time)</a:t>
          </a:r>
        </a:p>
      </dgm:t>
    </dgm:pt>
    <dgm:pt modelId="{7B9A4AC4-4DC0-4B74-8FCA-30CC0643F644}" type="parTrans" cxnId="{5BF861AC-3A7F-47BB-8C5C-C9B5EB14EA97}">
      <dgm:prSet/>
      <dgm:spPr/>
      <dgm:t>
        <a:bodyPr/>
        <a:lstStyle/>
        <a:p>
          <a:endParaRPr lang="en-US"/>
        </a:p>
      </dgm:t>
    </dgm:pt>
    <dgm:pt modelId="{96739D16-D816-488C-8A99-666BD169BBC9}" type="sibTrans" cxnId="{5BF861AC-3A7F-47BB-8C5C-C9B5EB14EA97}">
      <dgm:prSet/>
      <dgm:spPr/>
      <dgm:t>
        <a:bodyPr/>
        <a:lstStyle/>
        <a:p>
          <a:endParaRPr lang="en-US"/>
        </a:p>
      </dgm:t>
    </dgm:pt>
    <dgm:pt modelId="{49D7DCBB-3ABB-40A6-AFCE-B6DB3CDB3868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What will be the response rate of the customers?</a:t>
          </a:r>
        </a:p>
      </dgm:t>
    </dgm:pt>
    <dgm:pt modelId="{970DC422-0C12-4307-A6B6-6D73AAFA5B74}" type="parTrans" cxnId="{5CF32949-0130-4C9D-BBE8-00F72E30396E}">
      <dgm:prSet/>
      <dgm:spPr/>
      <dgm:t>
        <a:bodyPr/>
        <a:lstStyle/>
        <a:p>
          <a:endParaRPr lang="en-US"/>
        </a:p>
      </dgm:t>
    </dgm:pt>
    <dgm:pt modelId="{70342304-8FB8-44BD-8A0C-F667C4F82106}" type="sibTrans" cxnId="{5CF32949-0130-4C9D-BBE8-00F72E30396E}">
      <dgm:prSet/>
      <dgm:spPr/>
      <dgm:t>
        <a:bodyPr/>
        <a:lstStyle/>
        <a:p>
          <a:endParaRPr lang="en-US"/>
        </a:p>
      </dgm:t>
    </dgm:pt>
    <dgm:pt modelId="{F339C11D-EFB6-4038-BD5E-B663128A82BB}" type="pres">
      <dgm:prSet presAssocID="{D0EDC66D-8362-4BC5-A8DF-F80D016FA6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A3D62E-5CE0-4EA8-A430-55BB892AF2C3}" type="pres">
      <dgm:prSet presAssocID="{CEA0726F-896D-4A94-80A7-64428F2C1572}" presName="vertOne" presStyleCnt="0"/>
      <dgm:spPr/>
    </dgm:pt>
    <dgm:pt modelId="{2FE8DBAC-02D6-47AE-BB0D-0A18A18D8490}" type="pres">
      <dgm:prSet presAssocID="{CEA0726F-896D-4A94-80A7-64428F2C1572}" presName="txOne" presStyleLbl="node0" presStyleIdx="0" presStyleCnt="1">
        <dgm:presLayoutVars>
          <dgm:chPref val="3"/>
        </dgm:presLayoutVars>
      </dgm:prSet>
      <dgm:spPr/>
    </dgm:pt>
    <dgm:pt modelId="{7D2093CE-43DD-449F-8A3C-A95BA4C3A46B}" type="pres">
      <dgm:prSet presAssocID="{CEA0726F-896D-4A94-80A7-64428F2C1572}" presName="parTransOne" presStyleCnt="0"/>
      <dgm:spPr/>
    </dgm:pt>
    <dgm:pt modelId="{1B50207B-FDC6-403F-935E-357D16985422}" type="pres">
      <dgm:prSet presAssocID="{CEA0726F-896D-4A94-80A7-64428F2C1572}" presName="horzOne" presStyleCnt="0"/>
      <dgm:spPr/>
    </dgm:pt>
    <dgm:pt modelId="{B459A8E4-BFDA-4A39-B2B0-63FDAB5D3E08}" type="pres">
      <dgm:prSet presAssocID="{A5C73E21-F076-42BF-B699-8277B5E0B1A6}" presName="vertTwo" presStyleCnt="0"/>
      <dgm:spPr/>
    </dgm:pt>
    <dgm:pt modelId="{E4DB7E2A-157A-43D8-A4B3-FB93230A6DD4}" type="pres">
      <dgm:prSet presAssocID="{A5C73E21-F076-42BF-B699-8277B5E0B1A6}" presName="txTwo" presStyleLbl="node2" presStyleIdx="0" presStyleCnt="2">
        <dgm:presLayoutVars>
          <dgm:chPref val="3"/>
        </dgm:presLayoutVars>
      </dgm:prSet>
      <dgm:spPr/>
    </dgm:pt>
    <dgm:pt modelId="{67852557-8B9E-4B56-93B6-FCE218FDF5ED}" type="pres">
      <dgm:prSet presAssocID="{A5C73E21-F076-42BF-B699-8277B5E0B1A6}" presName="parTransTwo" presStyleCnt="0"/>
      <dgm:spPr/>
    </dgm:pt>
    <dgm:pt modelId="{0A23914B-FBBD-46CE-99D5-C1FE712EF4EB}" type="pres">
      <dgm:prSet presAssocID="{A5C73E21-F076-42BF-B699-8277B5E0B1A6}" presName="horzTwo" presStyleCnt="0"/>
      <dgm:spPr/>
    </dgm:pt>
    <dgm:pt modelId="{395A06F5-B745-44AC-82F4-57D123AD3BBB}" type="pres">
      <dgm:prSet presAssocID="{687AB9C1-38B5-4A04-A6A6-3B67D31E8F12}" presName="vertThree" presStyleCnt="0"/>
      <dgm:spPr/>
    </dgm:pt>
    <dgm:pt modelId="{C0AC180C-6368-424F-B7EA-EFD750AE10A6}" type="pres">
      <dgm:prSet presAssocID="{687AB9C1-38B5-4A04-A6A6-3B67D31E8F12}" presName="txThree" presStyleLbl="node3" presStyleIdx="0" presStyleCnt="3">
        <dgm:presLayoutVars>
          <dgm:chPref val="3"/>
        </dgm:presLayoutVars>
      </dgm:prSet>
      <dgm:spPr/>
    </dgm:pt>
    <dgm:pt modelId="{7ABADF46-CCB0-4E1A-97CA-33C26DCEC435}" type="pres">
      <dgm:prSet presAssocID="{687AB9C1-38B5-4A04-A6A6-3B67D31E8F12}" presName="horzThree" presStyleCnt="0"/>
      <dgm:spPr/>
    </dgm:pt>
    <dgm:pt modelId="{5327F6E2-9A2D-4191-93FF-4FF2AEF19647}" type="pres">
      <dgm:prSet presAssocID="{826D893F-512B-4866-A644-57AF6534B316}" presName="sibSpaceThree" presStyleCnt="0"/>
      <dgm:spPr/>
    </dgm:pt>
    <dgm:pt modelId="{7823FFA9-921A-44F9-A567-01096AB6D44E}" type="pres">
      <dgm:prSet presAssocID="{4E05976C-D6E3-434E-88C2-C2A182C1A559}" presName="vertThree" presStyleCnt="0"/>
      <dgm:spPr/>
    </dgm:pt>
    <dgm:pt modelId="{061A50ED-CC61-4A1B-9604-32C313B14F21}" type="pres">
      <dgm:prSet presAssocID="{4E05976C-D6E3-434E-88C2-C2A182C1A559}" presName="txThree" presStyleLbl="node3" presStyleIdx="1" presStyleCnt="3">
        <dgm:presLayoutVars>
          <dgm:chPref val="3"/>
        </dgm:presLayoutVars>
      </dgm:prSet>
      <dgm:spPr/>
    </dgm:pt>
    <dgm:pt modelId="{A6001A8D-D140-445D-B993-ED5D0F627D8E}" type="pres">
      <dgm:prSet presAssocID="{4E05976C-D6E3-434E-88C2-C2A182C1A559}" presName="horzThree" presStyleCnt="0"/>
      <dgm:spPr/>
    </dgm:pt>
    <dgm:pt modelId="{FC3702A9-FAD9-4177-A25B-A976F6EA5A0A}" type="pres">
      <dgm:prSet presAssocID="{FBF31487-95FF-4F01-8F20-C495EFCEF73A}" presName="sibSpaceTwo" presStyleCnt="0"/>
      <dgm:spPr/>
    </dgm:pt>
    <dgm:pt modelId="{17668443-C40D-45D4-9DA4-8FB7E0AEB27F}" type="pres">
      <dgm:prSet presAssocID="{0C360F70-321C-430B-B658-0F3D764B5AF2}" presName="vertTwo" presStyleCnt="0"/>
      <dgm:spPr/>
    </dgm:pt>
    <dgm:pt modelId="{9D9DBC22-2082-4647-A48F-560DBA936674}" type="pres">
      <dgm:prSet presAssocID="{0C360F70-321C-430B-B658-0F3D764B5AF2}" presName="txTwo" presStyleLbl="node2" presStyleIdx="1" presStyleCnt="2">
        <dgm:presLayoutVars>
          <dgm:chPref val="3"/>
        </dgm:presLayoutVars>
      </dgm:prSet>
      <dgm:spPr/>
    </dgm:pt>
    <dgm:pt modelId="{8A3B5CF9-C383-4881-ADEE-53F4015C8C15}" type="pres">
      <dgm:prSet presAssocID="{0C360F70-321C-430B-B658-0F3D764B5AF2}" presName="parTransTwo" presStyleCnt="0"/>
      <dgm:spPr/>
    </dgm:pt>
    <dgm:pt modelId="{2C1D86BD-6A52-4CB6-8900-B30A8902BDC7}" type="pres">
      <dgm:prSet presAssocID="{0C360F70-321C-430B-B658-0F3D764B5AF2}" presName="horzTwo" presStyleCnt="0"/>
      <dgm:spPr/>
    </dgm:pt>
    <dgm:pt modelId="{E2E90260-F7F6-44AA-B6B3-609E396BE25B}" type="pres">
      <dgm:prSet presAssocID="{49D7DCBB-3ABB-40A6-AFCE-B6DB3CDB3868}" presName="vertThree" presStyleCnt="0"/>
      <dgm:spPr/>
    </dgm:pt>
    <dgm:pt modelId="{2533C138-E3AF-4577-8183-5CD76E3785F4}" type="pres">
      <dgm:prSet presAssocID="{49D7DCBB-3ABB-40A6-AFCE-B6DB3CDB3868}" presName="txThree" presStyleLbl="node3" presStyleIdx="2" presStyleCnt="3">
        <dgm:presLayoutVars>
          <dgm:chPref val="3"/>
        </dgm:presLayoutVars>
      </dgm:prSet>
      <dgm:spPr/>
    </dgm:pt>
    <dgm:pt modelId="{A5D6CC12-586A-4094-ACB5-CCC5A139F0C4}" type="pres">
      <dgm:prSet presAssocID="{49D7DCBB-3ABB-40A6-AFCE-B6DB3CDB3868}" presName="horzThree" presStyleCnt="0"/>
      <dgm:spPr/>
    </dgm:pt>
  </dgm:ptLst>
  <dgm:cxnLst>
    <dgm:cxn modelId="{31BA0E24-1B8C-4B2D-B9A4-E3C00C29973F}" type="presOf" srcId="{CEA0726F-896D-4A94-80A7-64428F2C1572}" destId="{2FE8DBAC-02D6-47AE-BB0D-0A18A18D8490}" srcOrd="0" destOrd="0" presId="urn:microsoft.com/office/officeart/2005/8/layout/hierarchy4"/>
    <dgm:cxn modelId="{72D8695F-E417-409C-A83B-120731EFC20A}" type="presOf" srcId="{A5C73E21-F076-42BF-B699-8277B5E0B1A6}" destId="{E4DB7E2A-157A-43D8-A4B3-FB93230A6DD4}" srcOrd="0" destOrd="0" presId="urn:microsoft.com/office/officeart/2005/8/layout/hierarchy4"/>
    <dgm:cxn modelId="{0691A660-C6BB-4B83-9EF0-D89AD9928D51}" srcId="{D0EDC66D-8362-4BC5-A8DF-F80D016FA6BB}" destId="{CEA0726F-896D-4A94-80A7-64428F2C1572}" srcOrd="0" destOrd="0" parTransId="{6C9AB7D7-A407-45AC-86D4-714E1EF09270}" sibTransId="{4EC2C956-EE3B-4268-9DD2-12C54D258A74}"/>
    <dgm:cxn modelId="{2DB2F368-2861-44C8-9A91-5A77546998C3}" srcId="{CEA0726F-896D-4A94-80A7-64428F2C1572}" destId="{A5C73E21-F076-42BF-B699-8277B5E0B1A6}" srcOrd="0" destOrd="0" parTransId="{C98960B0-AC98-4918-8E50-437C1A370BB0}" sibTransId="{FBF31487-95FF-4F01-8F20-C495EFCEF73A}"/>
    <dgm:cxn modelId="{5CF32949-0130-4C9D-BBE8-00F72E30396E}" srcId="{0C360F70-321C-430B-B658-0F3D764B5AF2}" destId="{49D7DCBB-3ABB-40A6-AFCE-B6DB3CDB3868}" srcOrd="0" destOrd="0" parTransId="{970DC422-0C12-4307-A6B6-6D73AAFA5B74}" sibTransId="{70342304-8FB8-44BD-8A0C-F667C4F82106}"/>
    <dgm:cxn modelId="{93E2186A-8F52-4A9D-AD3C-78B5165860A8}" type="presOf" srcId="{49D7DCBB-3ABB-40A6-AFCE-B6DB3CDB3868}" destId="{2533C138-E3AF-4577-8183-5CD76E3785F4}" srcOrd="0" destOrd="0" presId="urn:microsoft.com/office/officeart/2005/8/layout/hierarchy4"/>
    <dgm:cxn modelId="{A7A81F83-2D6A-430D-BDBB-59ACDCD5C5CF}" type="presOf" srcId="{D0EDC66D-8362-4BC5-A8DF-F80D016FA6BB}" destId="{F339C11D-EFB6-4038-BD5E-B663128A82BB}" srcOrd="0" destOrd="0" presId="urn:microsoft.com/office/officeart/2005/8/layout/hierarchy4"/>
    <dgm:cxn modelId="{A7169FA6-B15F-4AC9-A822-CA7AAC2FEB68}" type="presOf" srcId="{0C360F70-321C-430B-B658-0F3D764B5AF2}" destId="{9D9DBC22-2082-4647-A48F-560DBA936674}" srcOrd="0" destOrd="0" presId="urn:microsoft.com/office/officeart/2005/8/layout/hierarchy4"/>
    <dgm:cxn modelId="{5BF861AC-3A7F-47BB-8C5C-C9B5EB14EA97}" srcId="{CEA0726F-896D-4A94-80A7-64428F2C1572}" destId="{0C360F70-321C-430B-B658-0F3D764B5AF2}" srcOrd="1" destOrd="0" parTransId="{7B9A4AC4-4DC0-4B74-8FCA-30CC0643F644}" sibTransId="{96739D16-D816-488C-8A99-666BD169BBC9}"/>
    <dgm:cxn modelId="{24A832DB-4803-41B7-A1D4-AFFFA7E8B6D2}" type="presOf" srcId="{4E05976C-D6E3-434E-88C2-C2A182C1A559}" destId="{061A50ED-CC61-4A1B-9604-32C313B14F21}" srcOrd="0" destOrd="0" presId="urn:microsoft.com/office/officeart/2005/8/layout/hierarchy4"/>
    <dgm:cxn modelId="{A31235E0-C9FF-4DBC-9FAE-EAA431242510}" srcId="{A5C73E21-F076-42BF-B699-8277B5E0B1A6}" destId="{4E05976C-D6E3-434E-88C2-C2A182C1A559}" srcOrd="1" destOrd="0" parTransId="{CC06E8BC-8590-49D9-81E7-9B5DE363DDB4}" sibTransId="{C648CDE9-6616-459C-8F79-3D5021376E9A}"/>
    <dgm:cxn modelId="{BCB99FE5-7CE6-4427-869E-773184BB01B5}" srcId="{A5C73E21-F076-42BF-B699-8277B5E0B1A6}" destId="{687AB9C1-38B5-4A04-A6A6-3B67D31E8F12}" srcOrd="0" destOrd="0" parTransId="{87765DEE-3902-4185-A2A4-D3D4986F7776}" sibTransId="{826D893F-512B-4866-A644-57AF6534B316}"/>
    <dgm:cxn modelId="{FDA82AF8-4434-4580-AAD6-81EE4998D7F8}" type="presOf" srcId="{687AB9C1-38B5-4A04-A6A6-3B67D31E8F12}" destId="{C0AC180C-6368-424F-B7EA-EFD750AE10A6}" srcOrd="0" destOrd="0" presId="urn:microsoft.com/office/officeart/2005/8/layout/hierarchy4"/>
    <dgm:cxn modelId="{05BE7D50-2CB4-4D9A-A39A-5A7B7251003D}" type="presParOf" srcId="{F339C11D-EFB6-4038-BD5E-B663128A82BB}" destId="{92A3D62E-5CE0-4EA8-A430-55BB892AF2C3}" srcOrd="0" destOrd="0" presId="urn:microsoft.com/office/officeart/2005/8/layout/hierarchy4"/>
    <dgm:cxn modelId="{47C0EF46-E087-49A8-BE86-2E9A208BE16C}" type="presParOf" srcId="{92A3D62E-5CE0-4EA8-A430-55BB892AF2C3}" destId="{2FE8DBAC-02D6-47AE-BB0D-0A18A18D8490}" srcOrd="0" destOrd="0" presId="urn:microsoft.com/office/officeart/2005/8/layout/hierarchy4"/>
    <dgm:cxn modelId="{A1C851D7-7EF1-484C-A9F7-8C21B614CA1B}" type="presParOf" srcId="{92A3D62E-5CE0-4EA8-A430-55BB892AF2C3}" destId="{7D2093CE-43DD-449F-8A3C-A95BA4C3A46B}" srcOrd="1" destOrd="0" presId="urn:microsoft.com/office/officeart/2005/8/layout/hierarchy4"/>
    <dgm:cxn modelId="{1BEAA8AF-5D9B-4D60-A3DA-88E994B2D878}" type="presParOf" srcId="{92A3D62E-5CE0-4EA8-A430-55BB892AF2C3}" destId="{1B50207B-FDC6-403F-935E-357D16985422}" srcOrd="2" destOrd="0" presId="urn:microsoft.com/office/officeart/2005/8/layout/hierarchy4"/>
    <dgm:cxn modelId="{7523666E-74F7-4265-A286-A2FE6BF86204}" type="presParOf" srcId="{1B50207B-FDC6-403F-935E-357D16985422}" destId="{B459A8E4-BFDA-4A39-B2B0-63FDAB5D3E08}" srcOrd="0" destOrd="0" presId="urn:microsoft.com/office/officeart/2005/8/layout/hierarchy4"/>
    <dgm:cxn modelId="{CB169521-D660-450D-8F3A-958B21051062}" type="presParOf" srcId="{B459A8E4-BFDA-4A39-B2B0-63FDAB5D3E08}" destId="{E4DB7E2A-157A-43D8-A4B3-FB93230A6DD4}" srcOrd="0" destOrd="0" presId="urn:microsoft.com/office/officeart/2005/8/layout/hierarchy4"/>
    <dgm:cxn modelId="{B80D33E0-B54C-488B-A179-816DEA61AD5E}" type="presParOf" srcId="{B459A8E4-BFDA-4A39-B2B0-63FDAB5D3E08}" destId="{67852557-8B9E-4B56-93B6-FCE218FDF5ED}" srcOrd="1" destOrd="0" presId="urn:microsoft.com/office/officeart/2005/8/layout/hierarchy4"/>
    <dgm:cxn modelId="{9617BD05-2202-4055-B537-2D0C1CDE3A5A}" type="presParOf" srcId="{B459A8E4-BFDA-4A39-B2B0-63FDAB5D3E08}" destId="{0A23914B-FBBD-46CE-99D5-C1FE712EF4EB}" srcOrd="2" destOrd="0" presId="urn:microsoft.com/office/officeart/2005/8/layout/hierarchy4"/>
    <dgm:cxn modelId="{5BB0011E-54F5-4423-B368-E6F8E61234CB}" type="presParOf" srcId="{0A23914B-FBBD-46CE-99D5-C1FE712EF4EB}" destId="{395A06F5-B745-44AC-82F4-57D123AD3BBB}" srcOrd="0" destOrd="0" presId="urn:microsoft.com/office/officeart/2005/8/layout/hierarchy4"/>
    <dgm:cxn modelId="{25A4F211-F794-4E47-B116-B2C961BC1C38}" type="presParOf" srcId="{395A06F5-B745-44AC-82F4-57D123AD3BBB}" destId="{C0AC180C-6368-424F-B7EA-EFD750AE10A6}" srcOrd="0" destOrd="0" presId="urn:microsoft.com/office/officeart/2005/8/layout/hierarchy4"/>
    <dgm:cxn modelId="{325BD0A1-F7A7-4922-9157-A5064AC8F417}" type="presParOf" srcId="{395A06F5-B745-44AC-82F4-57D123AD3BBB}" destId="{7ABADF46-CCB0-4E1A-97CA-33C26DCEC435}" srcOrd="1" destOrd="0" presId="urn:microsoft.com/office/officeart/2005/8/layout/hierarchy4"/>
    <dgm:cxn modelId="{484866F0-312D-499D-951E-ADC630059CD0}" type="presParOf" srcId="{0A23914B-FBBD-46CE-99D5-C1FE712EF4EB}" destId="{5327F6E2-9A2D-4191-93FF-4FF2AEF19647}" srcOrd="1" destOrd="0" presId="urn:microsoft.com/office/officeart/2005/8/layout/hierarchy4"/>
    <dgm:cxn modelId="{E5B4C0B8-EBC9-40BD-82E2-9E2E5448EED3}" type="presParOf" srcId="{0A23914B-FBBD-46CE-99D5-C1FE712EF4EB}" destId="{7823FFA9-921A-44F9-A567-01096AB6D44E}" srcOrd="2" destOrd="0" presId="urn:microsoft.com/office/officeart/2005/8/layout/hierarchy4"/>
    <dgm:cxn modelId="{A46FE5A5-A7CF-4F17-90C6-C05FCCA203E3}" type="presParOf" srcId="{7823FFA9-921A-44F9-A567-01096AB6D44E}" destId="{061A50ED-CC61-4A1B-9604-32C313B14F21}" srcOrd="0" destOrd="0" presId="urn:microsoft.com/office/officeart/2005/8/layout/hierarchy4"/>
    <dgm:cxn modelId="{E176D719-E45A-4A3E-9232-2A1C765E757B}" type="presParOf" srcId="{7823FFA9-921A-44F9-A567-01096AB6D44E}" destId="{A6001A8D-D140-445D-B993-ED5D0F627D8E}" srcOrd="1" destOrd="0" presId="urn:microsoft.com/office/officeart/2005/8/layout/hierarchy4"/>
    <dgm:cxn modelId="{45C36BA7-B7D7-46F6-AF4F-964BA42638E6}" type="presParOf" srcId="{1B50207B-FDC6-403F-935E-357D16985422}" destId="{FC3702A9-FAD9-4177-A25B-A976F6EA5A0A}" srcOrd="1" destOrd="0" presId="urn:microsoft.com/office/officeart/2005/8/layout/hierarchy4"/>
    <dgm:cxn modelId="{2B5A71EF-106F-4064-9699-A97CAD4BA4EF}" type="presParOf" srcId="{1B50207B-FDC6-403F-935E-357D16985422}" destId="{17668443-C40D-45D4-9DA4-8FB7E0AEB27F}" srcOrd="2" destOrd="0" presId="urn:microsoft.com/office/officeart/2005/8/layout/hierarchy4"/>
    <dgm:cxn modelId="{274924C7-ACFA-4AB6-AB67-6FC3AE53EB45}" type="presParOf" srcId="{17668443-C40D-45D4-9DA4-8FB7E0AEB27F}" destId="{9D9DBC22-2082-4647-A48F-560DBA936674}" srcOrd="0" destOrd="0" presId="urn:microsoft.com/office/officeart/2005/8/layout/hierarchy4"/>
    <dgm:cxn modelId="{0B95306E-64A0-40C2-876F-5A1FE1572A4E}" type="presParOf" srcId="{17668443-C40D-45D4-9DA4-8FB7E0AEB27F}" destId="{8A3B5CF9-C383-4881-ADEE-53F4015C8C15}" srcOrd="1" destOrd="0" presId="urn:microsoft.com/office/officeart/2005/8/layout/hierarchy4"/>
    <dgm:cxn modelId="{B98C9C28-040A-4DCC-858F-0D615DF1CB59}" type="presParOf" srcId="{17668443-C40D-45D4-9DA4-8FB7E0AEB27F}" destId="{2C1D86BD-6A52-4CB6-8900-B30A8902BDC7}" srcOrd="2" destOrd="0" presId="urn:microsoft.com/office/officeart/2005/8/layout/hierarchy4"/>
    <dgm:cxn modelId="{1C868C46-7FE4-4339-9AAB-E8F1B0C340DD}" type="presParOf" srcId="{2C1D86BD-6A52-4CB6-8900-B30A8902BDC7}" destId="{E2E90260-F7F6-44AA-B6B3-609E396BE25B}" srcOrd="0" destOrd="0" presId="urn:microsoft.com/office/officeart/2005/8/layout/hierarchy4"/>
    <dgm:cxn modelId="{1B311794-FEC4-44A5-9654-B90D6297F289}" type="presParOf" srcId="{E2E90260-F7F6-44AA-B6B3-609E396BE25B}" destId="{2533C138-E3AF-4577-8183-5CD76E3785F4}" srcOrd="0" destOrd="0" presId="urn:microsoft.com/office/officeart/2005/8/layout/hierarchy4"/>
    <dgm:cxn modelId="{0834DF16-6DA5-4D27-95BD-E0128A404C4C}" type="presParOf" srcId="{E2E90260-F7F6-44AA-B6B3-609E396BE25B}" destId="{A5D6CC12-586A-4094-ACB5-CCC5A139F0C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B362341-B165-49F7-B802-4CE345D15269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D4FCE4D-3C96-4196-BABB-57C4A91E083E}">
      <dgm:prSet phldrT="[Text]"/>
      <dgm:spPr/>
      <dgm:t>
        <a:bodyPr/>
        <a:lstStyle/>
        <a:p>
          <a:r>
            <a:rPr lang="en-US" dirty="0"/>
            <a:t>Model 0: Origin = Intercept</a:t>
          </a:r>
        </a:p>
        <a:p>
          <a:r>
            <a:rPr lang="en-US" dirty="0"/>
            <a:t>In other words, it is the Intercept Only model</a:t>
          </a:r>
        </a:p>
      </dgm:t>
    </dgm:pt>
    <dgm:pt modelId="{17A4FEB0-816B-4BF4-A4A5-0EC518D3EFC2}" type="parTrans" cxnId="{0E47DC39-57EC-41AF-A112-573F394E0AFF}">
      <dgm:prSet/>
      <dgm:spPr/>
      <dgm:t>
        <a:bodyPr/>
        <a:lstStyle/>
        <a:p>
          <a:endParaRPr lang="en-US"/>
        </a:p>
      </dgm:t>
    </dgm:pt>
    <dgm:pt modelId="{B5CAE019-D2E2-4299-B4BC-DF9AE1FE53FD}" type="sibTrans" cxnId="{0E47DC39-57EC-41AF-A112-573F394E0AFF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FC2B5A4-D9E2-4DAC-B1A3-C5CF97E6804B}">
      <dgm:prSet phldrT="[Text]"/>
      <dgm:spPr/>
      <dgm:t>
        <a:bodyPr/>
        <a:lstStyle/>
        <a:p>
          <a:r>
            <a:rPr lang="en-US" dirty="0"/>
            <a:t>Consider Model 1: Origin = Intercept + &lt;predictor&gt;</a:t>
          </a:r>
          <a:br>
            <a:rPr lang="en-US" dirty="0"/>
          </a:br>
          <a:r>
            <a:rPr lang="en-US" dirty="0"/>
            <a:t>&lt;predictor&gt; = </a:t>
          </a:r>
          <a:r>
            <a:rPr lang="en-US" dirty="0" err="1"/>
            <a:t>DriveTrain</a:t>
          </a:r>
          <a:r>
            <a:rPr lang="en-US" dirty="0"/>
            <a:t>, Weight</a:t>
          </a:r>
        </a:p>
      </dgm:t>
    </dgm:pt>
    <dgm:pt modelId="{EA490CBA-0396-4B4D-A22E-E1EC527678AF}" type="parTrans" cxnId="{D5AA7A96-A3B0-4DDF-AC80-9B9D962014A8}">
      <dgm:prSet/>
      <dgm:spPr/>
      <dgm:t>
        <a:bodyPr/>
        <a:lstStyle/>
        <a:p>
          <a:endParaRPr lang="en-US"/>
        </a:p>
      </dgm:t>
    </dgm:pt>
    <dgm:pt modelId="{AD2B3D3F-50E6-42A0-BA7D-86AED6C009A9}" type="sibTrans" cxnId="{D5AA7A96-A3B0-4DDF-AC80-9B9D962014A8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DE7253D-4770-4900-A3DF-30FC5CA1EFE3}">
      <dgm:prSet phldrT="[Text]"/>
      <dgm:spPr/>
      <dgm:t>
        <a:bodyPr/>
        <a:lstStyle/>
        <a:p>
          <a:r>
            <a:rPr lang="en-US" dirty="0"/>
            <a:t>Calculate the Deviance test statistic and then use the Chi-square significance value to determine if the &lt;predictor&gt; will improve model goodness-of-fit</a:t>
          </a:r>
        </a:p>
      </dgm:t>
    </dgm:pt>
    <dgm:pt modelId="{33B25359-52EB-40E4-83FA-DF4FB652CB7D}" type="parTrans" cxnId="{7AD704AC-740C-41F6-A98A-019E25434F77}">
      <dgm:prSet/>
      <dgm:spPr/>
      <dgm:t>
        <a:bodyPr/>
        <a:lstStyle/>
        <a:p>
          <a:endParaRPr lang="en-US"/>
        </a:p>
      </dgm:t>
    </dgm:pt>
    <dgm:pt modelId="{05B5BFDB-16EE-44CA-A041-C73F903F98ED}" type="sibTrans" cxnId="{7AD704AC-740C-41F6-A98A-019E25434F77}">
      <dgm:prSet/>
      <dgm:spPr/>
      <dgm:t>
        <a:bodyPr/>
        <a:lstStyle/>
        <a:p>
          <a:endParaRPr lang="en-US"/>
        </a:p>
      </dgm:t>
    </dgm:pt>
    <dgm:pt modelId="{A2CCAEAB-4A23-48E6-AC5B-19C8EE9EE539}" type="pres">
      <dgm:prSet presAssocID="{3B362341-B165-49F7-B802-4CE345D15269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487F4CDD-E7D6-40EB-8D46-590A02A877CF}" type="pres">
      <dgm:prSet presAssocID="{3B362341-B165-49F7-B802-4CE345D15269}" presName="dummyMaxCanvas" presStyleCnt="0">
        <dgm:presLayoutVars/>
      </dgm:prSet>
      <dgm:spPr/>
    </dgm:pt>
    <dgm:pt modelId="{A0BAE77E-8262-457E-913B-42E1D05F62D5}" type="pres">
      <dgm:prSet presAssocID="{3B362341-B165-49F7-B802-4CE345D15269}" presName="ThreeNodes_1" presStyleLbl="node1" presStyleIdx="0" presStyleCnt="3">
        <dgm:presLayoutVars>
          <dgm:bulletEnabled val="1"/>
        </dgm:presLayoutVars>
      </dgm:prSet>
      <dgm:spPr/>
    </dgm:pt>
    <dgm:pt modelId="{80AD429F-3734-42E2-B134-5E90F018E842}" type="pres">
      <dgm:prSet presAssocID="{3B362341-B165-49F7-B802-4CE345D15269}" presName="ThreeNodes_2" presStyleLbl="node1" presStyleIdx="1" presStyleCnt="3">
        <dgm:presLayoutVars>
          <dgm:bulletEnabled val="1"/>
        </dgm:presLayoutVars>
      </dgm:prSet>
      <dgm:spPr/>
    </dgm:pt>
    <dgm:pt modelId="{DFDF147B-7A50-4DA8-8DED-3156206D1882}" type="pres">
      <dgm:prSet presAssocID="{3B362341-B165-49F7-B802-4CE345D15269}" presName="ThreeNodes_3" presStyleLbl="node1" presStyleIdx="2" presStyleCnt="3">
        <dgm:presLayoutVars>
          <dgm:bulletEnabled val="1"/>
        </dgm:presLayoutVars>
      </dgm:prSet>
      <dgm:spPr/>
    </dgm:pt>
    <dgm:pt modelId="{31E4C65A-9D11-4F89-8549-076ACF2EFF79}" type="pres">
      <dgm:prSet presAssocID="{3B362341-B165-49F7-B802-4CE345D15269}" presName="ThreeConn_1-2" presStyleLbl="fgAccFollowNode1" presStyleIdx="0" presStyleCnt="2">
        <dgm:presLayoutVars>
          <dgm:bulletEnabled val="1"/>
        </dgm:presLayoutVars>
      </dgm:prSet>
      <dgm:spPr/>
    </dgm:pt>
    <dgm:pt modelId="{38B5AD26-B78B-4D4C-88B9-0C8BF1EA531F}" type="pres">
      <dgm:prSet presAssocID="{3B362341-B165-49F7-B802-4CE345D15269}" presName="ThreeConn_2-3" presStyleLbl="fgAccFollowNode1" presStyleIdx="1" presStyleCnt="2">
        <dgm:presLayoutVars>
          <dgm:bulletEnabled val="1"/>
        </dgm:presLayoutVars>
      </dgm:prSet>
      <dgm:spPr/>
    </dgm:pt>
    <dgm:pt modelId="{CD8094D9-C613-4B8A-A7CA-B74A8480710C}" type="pres">
      <dgm:prSet presAssocID="{3B362341-B165-49F7-B802-4CE345D15269}" presName="ThreeNodes_1_text" presStyleLbl="node1" presStyleIdx="2" presStyleCnt="3">
        <dgm:presLayoutVars>
          <dgm:bulletEnabled val="1"/>
        </dgm:presLayoutVars>
      </dgm:prSet>
      <dgm:spPr/>
    </dgm:pt>
    <dgm:pt modelId="{42484EEF-3504-429F-B686-28B8CEDC8FDB}" type="pres">
      <dgm:prSet presAssocID="{3B362341-B165-49F7-B802-4CE345D15269}" presName="ThreeNodes_2_text" presStyleLbl="node1" presStyleIdx="2" presStyleCnt="3">
        <dgm:presLayoutVars>
          <dgm:bulletEnabled val="1"/>
        </dgm:presLayoutVars>
      </dgm:prSet>
      <dgm:spPr/>
    </dgm:pt>
    <dgm:pt modelId="{5D18C175-01CC-47EC-9175-82E8C7486962}" type="pres">
      <dgm:prSet presAssocID="{3B362341-B165-49F7-B802-4CE345D1526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21E381B-AD8F-486E-96AF-17A71E94A2B9}" type="presOf" srcId="{ADE7253D-4770-4900-A3DF-30FC5CA1EFE3}" destId="{DFDF147B-7A50-4DA8-8DED-3156206D1882}" srcOrd="0" destOrd="0" presId="urn:microsoft.com/office/officeart/2005/8/layout/vProcess5"/>
    <dgm:cxn modelId="{BB72AD24-57E7-45D3-8F27-99A9495B9AB9}" type="presOf" srcId="{AFC2B5A4-D9E2-4DAC-B1A3-C5CF97E6804B}" destId="{42484EEF-3504-429F-B686-28B8CEDC8FDB}" srcOrd="1" destOrd="0" presId="urn:microsoft.com/office/officeart/2005/8/layout/vProcess5"/>
    <dgm:cxn modelId="{0E47DC39-57EC-41AF-A112-573F394E0AFF}" srcId="{3B362341-B165-49F7-B802-4CE345D15269}" destId="{7D4FCE4D-3C96-4196-BABB-57C4A91E083E}" srcOrd="0" destOrd="0" parTransId="{17A4FEB0-816B-4BF4-A4A5-0EC518D3EFC2}" sibTransId="{B5CAE019-D2E2-4299-B4BC-DF9AE1FE53FD}"/>
    <dgm:cxn modelId="{3D2B8D65-8377-45A9-A1A3-DA823F8FF04F}" type="presOf" srcId="{3B362341-B165-49F7-B802-4CE345D15269}" destId="{A2CCAEAB-4A23-48E6-AC5B-19C8EE9EE539}" srcOrd="0" destOrd="0" presId="urn:microsoft.com/office/officeart/2005/8/layout/vProcess5"/>
    <dgm:cxn modelId="{21DF474D-2743-41DC-B79F-2277F9254F25}" type="presOf" srcId="{7D4FCE4D-3C96-4196-BABB-57C4A91E083E}" destId="{A0BAE77E-8262-457E-913B-42E1D05F62D5}" srcOrd="0" destOrd="0" presId="urn:microsoft.com/office/officeart/2005/8/layout/vProcess5"/>
    <dgm:cxn modelId="{DC5A4F7F-35B0-441F-8DB3-23D95A73F3C0}" type="presOf" srcId="{AFC2B5A4-D9E2-4DAC-B1A3-C5CF97E6804B}" destId="{80AD429F-3734-42E2-B134-5E90F018E842}" srcOrd="0" destOrd="0" presId="urn:microsoft.com/office/officeart/2005/8/layout/vProcess5"/>
    <dgm:cxn modelId="{96672982-BA1D-4039-9AED-1975EC8980DF}" type="presOf" srcId="{AD2B3D3F-50E6-42A0-BA7D-86AED6C009A9}" destId="{38B5AD26-B78B-4D4C-88B9-0C8BF1EA531F}" srcOrd="0" destOrd="0" presId="urn:microsoft.com/office/officeart/2005/8/layout/vProcess5"/>
    <dgm:cxn modelId="{D5AA7A96-A3B0-4DDF-AC80-9B9D962014A8}" srcId="{3B362341-B165-49F7-B802-4CE345D15269}" destId="{AFC2B5A4-D9E2-4DAC-B1A3-C5CF97E6804B}" srcOrd="1" destOrd="0" parTransId="{EA490CBA-0396-4B4D-A22E-E1EC527678AF}" sibTransId="{AD2B3D3F-50E6-42A0-BA7D-86AED6C009A9}"/>
    <dgm:cxn modelId="{020E5197-39D1-4F7F-A99F-8A0CC42D0A7E}" type="presOf" srcId="{B5CAE019-D2E2-4299-B4BC-DF9AE1FE53FD}" destId="{31E4C65A-9D11-4F89-8549-076ACF2EFF79}" srcOrd="0" destOrd="0" presId="urn:microsoft.com/office/officeart/2005/8/layout/vProcess5"/>
    <dgm:cxn modelId="{7AD704AC-740C-41F6-A98A-019E25434F77}" srcId="{3B362341-B165-49F7-B802-4CE345D15269}" destId="{ADE7253D-4770-4900-A3DF-30FC5CA1EFE3}" srcOrd="2" destOrd="0" parTransId="{33B25359-52EB-40E4-83FA-DF4FB652CB7D}" sibTransId="{05B5BFDB-16EE-44CA-A041-C73F903F98ED}"/>
    <dgm:cxn modelId="{DABA5AB8-E0BE-451F-B730-32654B9B8CE7}" type="presOf" srcId="{ADE7253D-4770-4900-A3DF-30FC5CA1EFE3}" destId="{5D18C175-01CC-47EC-9175-82E8C7486962}" srcOrd="1" destOrd="0" presId="urn:microsoft.com/office/officeart/2005/8/layout/vProcess5"/>
    <dgm:cxn modelId="{F714BCCC-F97F-430F-B2C4-C957255B2A57}" type="presOf" srcId="{7D4FCE4D-3C96-4196-BABB-57C4A91E083E}" destId="{CD8094D9-C613-4B8A-A7CA-B74A8480710C}" srcOrd="1" destOrd="0" presId="urn:microsoft.com/office/officeart/2005/8/layout/vProcess5"/>
    <dgm:cxn modelId="{A7E4075A-D359-4524-9BFD-D7B4ED74BEB4}" type="presParOf" srcId="{A2CCAEAB-4A23-48E6-AC5B-19C8EE9EE539}" destId="{487F4CDD-E7D6-40EB-8D46-590A02A877CF}" srcOrd="0" destOrd="0" presId="urn:microsoft.com/office/officeart/2005/8/layout/vProcess5"/>
    <dgm:cxn modelId="{B81C8408-7D7B-4D37-9D9C-1AF68A446A05}" type="presParOf" srcId="{A2CCAEAB-4A23-48E6-AC5B-19C8EE9EE539}" destId="{A0BAE77E-8262-457E-913B-42E1D05F62D5}" srcOrd="1" destOrd="0" presId="urn:microsoft.com/office/officeart/2005/8/layout/vProcess5"/>
    <dgm:cxn modelId="{8005EFCB-B99E-44C8-8455-7C29A0C8DD22}" type="presParOf" srcId="{A2CCAEAB-4A23-48E6-AC5B-19C8EE9EE539}" destId="{80AD429F-3734-42E2-B134-5E90F018E842}" srcOrd="2" destOrd="0" presId="urn:microsoft.com/office/officeart/2005/8/layout/vProcess5"/>
    <dgm:cxn modelId="{C4C678A1-C361-40BF-8BC2-97CA35E0F3FC}" type="presParOf" srcId="{A2CCAEAB-4A23-48E6-AC5B-19C8EE9EE539}" destId="{DFDF147B-7A50-4DA8-8DED-3156206D1882}" srcOrd="3" destOrd="0" presId="urn:microsoft.com/office/officeart/2005/8/layout/vProcess5"/>
    <dgm:cxn modelId="{664F559D-2832-4810-9000-A85741761A9F}" type="presParOf" srcId="{A2CCAEAB-4A23-48E6-AC5B-19C8EE9EE539}" destId="{31E4C65A-9D11-4F89-8549-076ACF2EFF79}" srcOrd="4" destOrd="0" presId="urn:microsoft.com/office/officeart/2005/8/layout/vProcess5"/>
    <dgm:cxn modelId="{993A2E9D-825D-4E25-89DA-371E8425615A}" type="presParOf" srcId="{A2CCAEAB-4A23-48E6-AC5B-19C8EE9EE539}" destId="{38B5AD26-B78B-4D4C-88B9-0C8BF1EA531F}" srcOrd="5" destOrd="0" presId="urn:microsoft.com/office/officeart/2005/8/layout/vProcess5"/>
    <dgm:cxn modelId="{D24E36F3-3BE0-4874-95EC-FFB9814FA61B}" type="presParOf" srcId="{A2CCAEAB-4A23-48E6-AC5B-19C8EE9EE539}" destId="{CD8094D9-C613-4B8A-A7CA-B74A8480710C}" srcOrd="6" destOrd="0" presId="urn:microsoft.com/office/officeart/2005/8/layout/vProcess5"/>
    <dgm:cxn modelId="{1BA3D00E-FFB8-450C-AF1B-F620EAD5002D}" type="presParOf" srcId="{A2CCAEAB-4A23-48E6-AC5B-19C8EE9EE539}" destId="{42484EEF-3504-429F-B686-28B8CEDC8FDB}" srcOrd="7" destOrd="0" presId="urn:microsoft.com/office/officeart/2005/8/layout/vProcess5"/>
    <dgm:cxn modelId="{43694DBD-076C-4D3A-BEAA-4D97CA405F90}" type="presParOf" srcId="{A2CCAEAB-4A23-48E6-AC5B-19C8EE9EE539}" destId="{5D18C175-01CC-47EC-9175-82E8C74869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B362341-B165-49F7-B802-4CE345D15269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D4FCE4D-3C96-4196-BABB-57C4A91E083E}">
      <dgm:prSet phldrT="[Text]"/>
      <dgm:spPr/>
      <dgm:t>
        <a:bodyPr/>
        <a:lstStyle/>
        <a:p>
          <a:r>
            <a:rPr lang="en-US" dirty="0"/>
            <a:t>Model 0: Origin = Intercept + </a:t>
          </a:r>
          <a:r>
            <a:rPr lang="en-US" dirty="0" err="1"/>
            <a:t>DriveTrain</a:t>
          </a:r>
          <a:r>
            <a:rPr lang="en-US" dirty="0"/>
            <a:t> + Weight</a:t>
          </a:r>
        </a:p>
        <a:p>
          <a:r>
            <a:rPr lang="en-US" dirty="0"/>
            <a:t>In other words, it is the Full Main Effect model</a:t>
          </a:r>
        </a:p>
      </dgm:t>
    </dgm:pt>
    <dgm:pt modelId="{17A4FEB0-816B-4BF4-A4A5-0EC518D3EFC2}" type="parTrans" cxnId="{0E47DC39-57EC-41AF-A112-573F394E0AFF}">
      <dgm:prSet/>
      <dgm:spPr/>
      <dgm:t>
        <a:bodyPr/>
        <a:lstStyle/>
        <a:p>
          <a:endParaRPr lang="en-US"/>
        </a:p>
      </dgm:t>
    </dgm:pt>
    <dgm:pt modelId="{B5CAE019-D2E2-4299-B4BC-DF9AE1FE53FD}" type="sibTrans" cxnId="{0E47DC39-57EC-41AF-A112-573F394E0AFF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FC2B5A4-D9E2-4DAC-B1A3-C5CF97E6804B}">
      <dgm:prSet phldrT="[Text]"/>
      <dgm:spPr/>
      <dgm:t>
        <a:bodyPr/>
        <a:lstStyle/>
        <a:p>
          <a:r>
            <a:rPr lang="en-US" dirty="0"/>
            <a:t>Consider Model 1: Origin = Intercept + </a:t>
          </a:r>
          <a:r>
            <a:rPr lang="en-US" dirty="0" err="1"/>
            <a:t>DriveTrain</a:t>
          </a:r>
          <a:r>
            <a:rPr lang="en-US" dirty="0"/>
            <a:t> + Weight - &lt;predictor&gt;</a:t>
          </a:r>
          <a:br>
            <a:rPr lang="en-US" dirty="0"/>
          </a:br>
          <a:r>
            <a:rPr lang="en-US" dirty="0"/>
            <a:t>&lt;predictor&gt; = </a:t>
          </a:r>
          <a:r>
            <a:rPr lang="en-US" dirty="0" err="1"/>
            <a:t>DriveTrain</a:t>
          </a:r>
          <a:r>
            <a:rPr lang="en-US" dirty="0"/>
            <a:t>, Weight</a:t>
          </a:r>
        </a:p>
      </dgm:t>
    </dgm:pt>
    <dgm:pt modelId="{EA490CBA-0396-4B4D-A22E-E1EC527678AF}" type="parTrans" cxnId="{D5AA7A96-A3B0-4DDF-AC80-9B9D962014A8}">
      <dgm:prSet/>
      <dgm:spPr/>
      <dgm:t>
        <a:bodyPr/>
        <a:lstStyle/>
        <a:p>
          <a:endParaRPr lang="en-US"/>
        </a:p>
      </dgm:t>
    </dgm:pt>
    <dgm:pt modelId="{AD2B3D3F-50E6-42A0-BA7D-86AED6C009A9}" type="sibTrans" cxnId="{D5AA7A96-A3B0-4DDF-AC80-9B9D962014A8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DE7253D-4770-4900-A3DF-30FC5CA1EFE3}">
      <dgm:prSet phldrT="[Text]"/>
      <dgm:spPr/>
      <dgm:t>
        <a:bodyPr/>
        <a:lstStyle/>
        <a:p>
          <a:r>
            <a:rPr lang="en-US" dirty="0"/>
            <a:t>Calculate the Deviance test statistic and then use the Chi-square significance value to determine if the &lt;predictor&gt; will improve model goodness-of-fit</a:t>
          </a:r>
        </a:p>
      </dgm:t>
    </dgm:pt>
    <dgm:pt modelId="{33B25359-52EB-40E4-83FA-DF4FB652CB7D}" type="parTrans" cxnId="{7AD704AC-740C-41F6-A98A-019E25434F77}">
      <dgm:prSet/>
      <dgm:spPr/>
      <dgm:t>
        <a:bodyPr/>
        <a:lstStyle/>
        <a:p>
          <a:endParaRPr lang="en-US"/>
        </a:p>
      </dgm:t>
    </dgm:pt>
    <dgm:pt modelId="{05B5BFDB-16EE-44CA-A041-C73F903F98ED}" type="sibTrans" cxnId="{7AD704AC-740C-41F6-A98A-019E25434F77}">
      <dgm:prSet/>
      <dgm:spPr/>
      <dgm:t>
        <a:bodyPr/>
        <a:lstStyle/>
        <a:p>
          <a:endParaRPr lang="en-US"/>
        </a:p>
      </dgm:t>
    </dgm:pt>
    <dgm:pt modelId="{A2CCAEAB-4A23-48E6-AC5B-19C8EE9EE539}" type="pres">
      <dgm:prSet presAssocID="{3B362341-B165-49F7-B802-4CE345D15269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487F4CDD-E7D6-40EB-8D46-590A02A877CF}" type="pres">
      <dgm:prSet presAssocID="{3B362341-B165-49F7-B802-4CE345D15269}" presName="dummyMaxCanvas" presStyleCnt="0">
        <dgm:presLayoutVars/>
      </dgm:prSet>
      <dgm:spPr/>
    </dgm:pt>
    <dgm:pt modelId="{A0BAE77E-8262-457E-913B-42E1D05F62D5}" type="pres">
      <dgm:prSet presAssocID="{3B362341-B165-49F7-B802-4CE345D15269}" presName="ThreeNodes_1" presStyleLbl="node1" presStyleIdx="0" presStyleCnt="3">
        <dgm:presLayoutVars>
          <dgm:bulletEnabled val="1"/>
        </dgm:presLayoutVars>
      </dgm:prSet>
      <dgm:spPr/>
    </dgm:pt>
    <dgm:pt modelId="{80AD429F-3734-42E2-B134-5E90F018E842}" type="pres">
      <dgm:prSet presAssocID="{3B362341-B165-49F7-B802-4CE345D15269}" presName="ThreeNodes_2" presStyleLbl="node1" presStyleIdx="1" presStyleCnt="3">
        <dgm:presLayoutVars>
          <dgm:bulletEnabled val="1"/>
        </dgm:presLayoutVars>
      </dgm:prSet>
      <dgm:spPr/>
    </dgm:pt>
    <dgm:pt modelId="{DFDF147B-7A50-4DA8-8DED-3156206D1882}" type="pres">
      <dgm:prSet presAssocID="{3B362341-B165-49F7-B802-4CE345D15269}" presName="ThreeNodes_3" presStyleLbl="node1" presStyleIdx="2" presStyleCnt="3">
        <dgm:presLayoutVars>
          <dgm:bulletEnabled val="1"/>
        </dgm:presLayoutVars>
      </dgm:prSet>
      <dgm:spPr/>
    </dgm:pt>
    <dgm:pt modelId="{31E4C65A-9D11-4F89-8549-076ACF2EFF79}" type="pres">
      <dgm:prSet presAssocID="{3B362341-B165-49F7-B802-4CE345D15269}" presName="ThreeConn_1-2" presStyleLbl="fgAccFollowNode1" presStyleIdx="0" presStyleCnt="2">
        <dgm:presLayoutVars>
          <dgm:bulletEnabled val="1"/>
        </dgm:presLayoutVars>
      </dgm:prSet>
      <dgm:spPr/>
    </dgm:pt>
    <dgm:pt modelId="{38B5AD26-B78B-4D4C-88B9-0C8BF1EA531F}" type="pres">
      <dgm:prSet presAssocID="{3B362341-B165-49F7-B802-4CE345D15269}" presName="ThreeConn_2-3" presStyleLbl="fgAccFollowNode1" presStyleIdx="1" presStyleCnt="2">
        <dgm:presLayoutVars>
          <dgm:bulletEnabled val="1"/>
        </dgm:presLayoutVars>
      </dgm:prSet>
      <dgm:spPr/>
    </dgm:pt>
    <dgm:pt modelId="{CD8094D9-C613-4B8A-A7CA-B74A8480710C}" type="pres">
      <dgm:prSet presAssocID="{3B362341-B165-49F7-B802-4CE345D15269}" presName="ThreeNodes_1_text" presStyleLbl="node1" presStyleIdx="2" presStyleCnt="3">
        <dgm:presLayoutVars>
          <dgm:bulletEnabled val="1"/>
        </dgm:presLayoutVars>
      </dgm:prSet>
      <dgm:spPr/>
    </dgm:pt>
    <dgm:pt modelId="{42484EEF-3504-429F-B686-28B8CEDC8FDB}" type="pres">
      <dgm:prSet presAssocID="{3B362341-B165-49F7-B802-4CE345D15269}" presName="ThreeNodes_2_text" presStyleLbl="node1" presStyleIdx="2" presStyleCnt="3">
        <dgm:presLayoutVars>
          <dgm:bulletEnabled val="1"/>
        </dgm:presLayoutVars>
      </dgm:prSet>
      <dgm:spPr/>
    </dgm:pt>
    <dgm:pt modelId="{5D18C175-01CC-47EC-9175-82E8C7486962}" type="pres">
      <dgm:prSet presAssocID="{3B362341-B165-49F7-B802-4CE345D1526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21E381B-AD8F-486E-96AF-17A71E94A2B9}" type="presOf" srcId="{ADE7253D-4770-4900-A3DF-30FC5CA1EFE3}" destId="{DFDF147B-7A50-4DA8-8DED-3156206D1882}" srcOrd="0" destOrd="0" presId="urn:microsoft.com/office/officeart/2005/8/layout/vProcess5"/>
    <dgm:cxn modelId="{BB72AD24-57E7-45D3-8F27-99A9495B9AB9}" type="presOf" srcId="{AFC2B5A4-D9E2-4DAC-B1A3-C5CF97E6804B}" destId="{42484EEF-3504-429F-B686-28B8CEDC8FDB}" srcOrd="1" destOrd="0" presId="urn:microsoft.com/office/officeart/2005/8/layout/vProcess5"/>
    <dgm:cxn modelId="{0E47DC39-57EC-41AF-A112-573F394E0AFF}" srcId="{3B362341-B165-49F7-B802-4CE345D15269}" destId="{7D4FCE4D-3C96-4196-BABB-57C4A91E083E}" srcOrd="0" destOrd="0" parTransId="{17A4FEB0-816B-4BF4-A4A5-0EC518D3EFC2}" sibTransId="{B5CAE019-D2E2-4299-B4BC-DF9AE1FE53FD}"/>
    <dgm:cxn modelId="{3D2B8D65-8377-45A9-A1A3-DA823F8FF04F}" type="presOf" srcId="{3B362341-B165-49F7-B802-4CE345D15269}" destId="{A2CCAEAB-4A23-48E6-AC5B-19C8EE9EE539}" srcOrd="0" destOrd="0" presId="urn:microsoft.com/office/officeart/2005/8/layout/vProcess5"/>
    <dgm:cxn modelId="{21DF474D-2743-41DC-B79F-2277F9254F25}" type="presOf" srcId="{7D4FCE4D-3C96-4196-BABB-57C4A91E083E}" destId="{A0BAE77E-8262-457E-913B-42E1D05F62D5}" srcOrd="0" destOrd="0" presId="urn:microsoft.com/office/officeart/2005/8/layout/vProcess5"/>
    <dgm:cxn modelId="{DC5A4F7F-35B0-441F-8DB3-23D95A73F3C0}" type="presOf" srcId="{AFC2B5A4-D9E2-4DAC-B1A3-C5CF97E6804B}" destId="{80AD429F-3734-42E2-B134-5E90F018E842}" srcOrd="0" destOrd="0" presId="urn:microsoft.com/office/officeart/2005/8/layout/vProcess5"/>
    <dgm:cxn modelId="{96672982-BA1D-4039-9AED-1975EC8980DF}" type="presOf" srcId="{AD2B3D3F-50E6-42A0-BA7D-86AED6C009A9}" destId="{38B5AD26-B78B-4D4C-88B9-0C8BF1EA531F}" srcOrd="0" destOrd="0" presId="urn:microsoft.com/office/officeart/2005/8/layout/vProcess5"/>
    <dgm:cxn modelId="{D5AA7A96-A3B0-4DDF-AC80-9B9D962014A8}" srcId="{3B362341-B165-49F7-B802-4CE345D15269}" destId="{AFC2B5A4-D9E2-4DAC-B1A3-C5CF97E6804B}" srcOrd="1" destOrd="0" parTransId="{EA490CBA-0396-4B4D-A22E-E1EC527678AF}" sibTransId="{AD2B3D3F-50E6-42A0-BA7D-86AED6C009A9}"/>
    <dgm:cxn modelId="{020E5197-39D1-4F7F-A99F-8A0CC42D0A7E}" type="presOf" srcId="{B5CAE019-D2E2-4299-B4BC-DF9AE1FE53FD}" destId="{31E4C65A-9D11-4F89-8549-076ACF2EFF79}" srcOrd="0" destOrd="0" presId="urn:microsoft.com/office/officeart/2005/8/layout/vProcess5"/>
    <dgm:cxn modelId="{7AD704AC-740C-41F6-A98A-019E25434F77}" srcId="{3B362341-B165-49F7-B802-4CE345D15269}" destId="{ADE7253D-4770-4900-A3DF-30FC5CA1EFE3}" srcOrd="2" destOrd="0" parTransId="{33B25359-52EB-40E4-83FA-DF4FB652CB7D}" sibTransId="{05B5BFDB-16EE-44CA-A041-C73F903F98ED}"/>
    <dgm:cxn modelId="{DABA5AB8-E0BE-451F-B730-32654B9B8CE7}" type="presOf" srcId="{ADE7253D-4770-4900-A3DF-30FC5CA1EFE3}" destId="{5D18C175-01CC-47EC-9175-82E8C7486962}" srcOrd="1" destOrd="0" presId="urn:microsoft.com/office/officeart/2005/8/layout/vProcess5"/>
    <dgm:cxn modelId="{F714BCCC-F97F-430F-B2C4-C957255B2A57}" type="presOf" srcId="{7D4FCE4D-3C96-4196-BABB-57C4A91E083E}" destId="{CD8094D9-C613-4B8A-A7CA-B74A8480710C}" srcOrd="1" destOrd="0" presId="urn:microsoft.com/office/officeart/2005/8/layout/vProcess5"/>
    <dgm:cxn modelId="{A7E4075A-D359-4524-9BFD-D7B4ED74BEB4}" type="presParOf" srcId="{A2CCAEAB-4A23-48E6-AC5B-19C8EE9EE539}" destId="{487F4CDD-E7D6-40EB-8D46-590A02A877CF}" srcOrd="0" destOrd="0" presId="urn:microsoft.com/office/officeart/2005/8/layout/vProcess5"/>
    <dgm:cxn modelId="{B81C8408-7D7B-4D37-9D9C-1AF68A446A05}" type="presParOf" srcId="{A2CCAEAB-4A23-48E6-AC5B-19C8EE9EE539}" destId="{A0BAE77E-8262-457E-913B-42E1D05F62D5}" srcOrd="1" destOrd="0" presId="urn:microsoft.com/office/officeart/2005/8/layout/vProcess5"/>
    <dgm:cxn modelId="{8005EFCB-B99E-44C8-8455-7C29A0C8DD22}" type="presParOf" srcId="{A2CCAEAB-4A23-48E6-AC5B-19C8EE9EE539}" destId="{80AD429F-3734-42E2-B134-5E90F018E842}" srcOrd="2" destOrd="0" presId="urn:microsoft.com/office/officeart/2005/8/layout/vProcess5"/>
    <dgm:cxn modelId="{C4C678A1-C361-40BF-8BC2-97CA35E0F3FC}" type="presParOf" srcId="{A2CCAEAB-4A23-48E6-AC5B-19C8EE9EE539}" destId="{DFDF147B-7A50-4DA8-8DED-3156206D1882}" srcOrd="3" destOrd="0" presId="urn:microsoft.com/office/officeart/2005/8/layout/vProcess5"/>
    <dgm:cxn modelId="{664F559D-2832-4810-9000-A85741761A9F}" type="presParOf" srcId="{A2CCAEAB-4A23-48E6-AC5B-19C8EE9EE539}" destId="{31E4C65A-9D11-4F89-8549-076ACF2EFF79}" srcOrd="4" destOrd="0" presId="urn:microsoft.com/office/officeart/2005/8/layout/vProcess5"/>
    <dgm:cxn modelId="{993A2E9D-825D-4E25-89DA-371E8425615A}" type="presParOf" srcId="{A2CCAEAB-4A23-48E6-AC5B-19C8EE9EE539}" destId="{38B5AD26-B78B-4D4C-88B9-0C8BF1EA531F}" srcOrd="5" destOrd="0" presId="urn:microsoft.com/office/officeart/2005/8/layout/vProcess5"/>
    <dgm:cxn modelId="{D24E36F3-3BE0-4874-95EC-FFB9814FA61B}" type="presParOf" srcId="{A2CCAEAB-4A23-48E6-AC5B-19C8EE9EE539}" destId="{CD8094D9-C613-4B8A-A7CA-B74A8480710C}" srcOrd="6" destOrd="0" presId="urn:microsoft.com/office/officeart/2005/8/layout/vProcess5"/>
    <dgm:cxn modelId="{1BA3D00E-FFB8-450C-AF1B-F620EAD5002D}" type="presParOf" srcId="{A2CCAEAB-4A23-48E6-AC5B-19C8EE9EE539}" destId="{42484EEF-3504-429F-B686-28B8CEDC8FDB}" srcOrd="7" destOrd="0" presId="urn:microsoft.com/office/officeart/2005/8/layout/vProcess5"/>
    <dgm:cxn modelId="{43694DBD-076C-4D3A-BEAA-4D97CA405F90}" type="presParOf" srcId="{A2CCAEAB-4A23-48E6-AC5B-19C8EE9EE539}" destId="{5D18C175-01CC-47EC-9175-82E8C74869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1A6A19-9B56-46CE-A991-F23263EE829E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E2AF928-3C9D-4001-96B3-63DB6B36F77A}">
      <dgm:prSet phldrT="[Text]"/>
      <dgm:spPr/>
      <dgm:t>
        <a:bodyPr/>
        <a:lstStyle/>
        <a:p>
          <a:r>
            <a:rPr lang="en-US" dirty="0"/>
            <a:t>If my model </a:t>
          </a:r>
          <a:r>
            <a:rPr lang="en-US" i="1" dirty="0"/>
            <a:t>works</a:t>
          </a:r>
          <a:r>
            <a:rPr lang="en-US" dirty="0"/>
            <a:t>, then the customers with higher predicted Event probabilities are more likely to respond than the customers with lower predicted Event probabilities.</a:t>
          </a:r>
        </a:p>
      </dgm:t>
    </dgm:pt>
    <dgm:pt modelId="{03139A99-7404-43F6-B89F-288FCFFE0113}" type="parTrans" cxnId="{178CB927-B885-4636-A8C3-53315C7C4B3E}">
      <dgm:prSet/>
      <dgm:spPr/>
      <dgm:t>
        <a:bodyPr/>
        <a:lstStyle/>
        <a:p>
          <a:endParaRPr lang="en-US"/>
        </a:p>
      </dgm:t>
    </dgm:pt>
    <dgm:pt modelId="{E3B952EF-183A-4F07-A024-49875A175E19}" type="sibTrans" cxnId="{178CB927-B885-4636-A8C3-53315C7C4B3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24D1C2C1-4929-4740-B654-A84EBDACF64D}">
      <dgm:prSet phldrT="[Text]"/>
      <dgm:spPr/>
      <dgm:t>
        <a:bodyPr/>
        <a:lstStyle/>
        <a:p>
          <a:r>
            <a:rPr lang="en-US" dirty="0"/>
            <a:t>An idea is to divide customers into groups of decreasing predicted Event probabilities and then study the response rates of these groups.</a:t>
          </a:r>
        </a:p>
      </dgm:t>
    </dgm:pt>
    <dgm:pt modelId="{A2775A21-30E7-4F00-BB5F-E92293F405D7}" type="parTrans" cxnId="{27820BDA-ADBA-4C1C-934C-B4FCBC91EE33}">
      <dgm:prSet/>
      <dgm:spPr/>
      <dgm:t>
        <a:bodyPr/>
        <a:lstStyle/>
        <a:p>
          <a:endParaRPr lang="en-US"/>
        </a:p>
      </dgm:t>
    </dgm:pt>
    <dgm:pt modelId="{64C8C1CD-07CD-4389-9847-3B5377D22E02}" type="sibTrans" cxnId="{27820BDA-ADBA-4C1C-934C-B4FCBC91EE33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07A472D2-6929-421F-AE28-396452F8FED9}">
      <dgm:prSet phldrT="[Text]"/>
      <dgm:spPr/>
      <dgm:t>
        <a:bodyPr/>
        <a:lstStyle/>
        <a:p>
          <a:r>
            <a:rPr lang="en-US" dirty="0"/>
            <a:t>Ideally, the first few groups should contain the “more preferred” customers.</a:t>
          </a:r>
        </a:p>
      </dgm:t>
    </dgm:pt>
    <dgm:pt modelId="{6740106A-9FFC-4E97-8E2E-AEF2A036A7DB}" type="parTrans" cxnId="{B6A3863E-4BEF-4CC9-8AB1-010FBBE89022}">
      <dgm:prSet/>
      <dgm:spPr/>
      <dgm:t>
        <a:bodyPr/>
        <a:lstStyle/>
        <a:p>
          <a:endParaRPr lang="en-US"/>
        </a:p>
      </dgm:t>
    </dgm:pt>
    <dgm:pt modelId="{833CD963-967C-4495-8BB0-938643ECCC61}" type="sibTrans" cxnId="{B6A3863E-4BEF-4CC9-8AB1-010FBBE89022}">
      <dgm:prSet/>
      <dgm:spPr/>
      <dgm:t>
        <a:bodyPr/>
        <a:lstStyle/>
        <a:p>
          <a:endParaRPr lang="en-US"/>
        </a:p>
      </dgm:t>
    </dgm:pt>
    <dgm:pt modelId="{58EE232F-1420-4C1C-8E65-A0D96C7C1449}" type="pres">
      <dgm:prSet presAssocID="{0B1A6A19-9B56-46CE-A991-F23263EE829E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39F686EC-3A09-4A27-AA34-39DC7E2AE1B2}" type="pres">
      <dgm:prSet presAssocID="{0B1A6A19-9B56-46CE-A991-F23263EE829E}" presName="dummyMaxCanvas" presStyleCnt="0">
        <dgm:presLayoutVars/>
      </dgm:prSet>
      <dgm:spPr/>
    </dgm:pt>
    <dgm:pt modelId="{1C1D2F1F-119C-4B3F-9EAD-3FF6B5A82F6D}" type="pres">
      <dgm:prSet presAssocID="{0B1A6A19-9B56-46CE-A991-F23263EE829E}" presName="ThreeNodes_1" presStyleLbl="node1" presStyleIdx="0" presStyleCnt="3">
        <dgm:presLayoutVars>
          <dgm:bulletEnabled val="1"/>
        </dgm:presLayoutVars>
      </dgm:prSet>
      <dgm:spPr/>
    </dgm:pt>
    <dgm:pt modelId="{EF7B5D06-0B36-4254-B0CD-19E4E71F110B}" type="pres">
      <dgm:prSet presAssocID="{0B1A6A19-9B56-46CE-A991-F23263EE829E}" presName="ThreeNodes_2" presStyleLbl="node1" presStyleIdx="1" presStyleCnt="3">
        <dgm:presLayoutVars>
          <dgm:bulletEnabled val="1"/>
        </dgm:presLayoutVars>
      </dgm:prSet>
      <dgm:spPr/>
    </dgm:pt>
    <dgm:pt modelId="{FE9DBB29-648A-4191-8DD9-160D5EF2DC93}" type="pres">
      <dgm:prSet presAssocID="{0B1A6A19-9B56-46CE-A991-F23263EE829E}" presName="ThreeNodes_3" presStyleLbl="node1" presStyleIdx="2" presStyleCnt="3">
        <dgm:presLayoutVars>
          <dgm:bulletEnabled val="1"/>
        </dgm:presLayoutVars>
      </dgm:prSet>
      <dgm:spPr/>
    </dgm:pt>
    <dgm:pt modelId="{B2D47DEC-B1AB-4AE1-978B-0059E1BD5BC8}" type="pres">
      <dgm:prSet presAssocID="{0B1A6A19-9B56-46CE-A991-F23263EE829E}" presName="ThreeConn_1-2" presStyleLbl="fgAccFollowNode1" presStyleIdx="0" presStyleCnt="2">
        <dgm:presLayoutVars>
          <dgm:bulletEnabled val="1"/>
        </dgm:presLayoutVars>
      </dgm:prSet>
      <dgm:spPr/>
    </dgm:pt>
    <dgm:pt modelId="{E991EC2B-EF71-4E59-B292-6EADEC14D06C}" type="pres">
      <dgm:prSet presAssocID="{0B1A6A19-9B56-46CE-A991-F23263EE829E}" presName="ThreeConn_2-3" presStyleLbl="fgAccFollowNode1" presStyleIdx="1" presStyleCnt="2">
        <dgm:presLayoutVars>
          <dgm:bulletEnabled val="1"/>
        </dgm:presLayoutVars>
      </dgm:prSet>
      <dgm:spPr/>
    </dgm:pt>
    <dgm:pt modelId="{990D6D39-326B-421C-BE83-12AFBC019CBF}" type="pres">
      <dgm:prSet presAssocID="{0B1A6A19-9B56-46CE-A991-F23263EE829E}" presName="ThreeNodes_1_text" presStyleLbl="node1" presStyleIdx="2" presStyleCnt="3">
        <dgm:presLayoutVars>
          <dgm:bulletEnabled val="1"/>
        </dgm:presLayoutVars>
      </dgm:prSet>
      <dgm:spPr/>
    </dgm:pt>
    <dgm:pt modelId="{D7692D1E-1D52-4C42-9BB2-2289EE672057}" type="pres">
      <dgm:prSet presAssocID="{0B1A6A19-9B56-46CE-A991-F23263EE829E}" presName="ThreeNodes_2_text" presStyleLbl="node1" presStyleIdx="2" presStyleCnt="3">
        <dgm:presLayoutVars>
          <dgm:bulletEnabled val="1"/>
        </dgm:presLayoutVars>
      </dgm:prSet>
      <dgm:spPr/>
    </dgm:pt>
    <dgm:pt modelId="{6A484917-C45E-434A-BDA9-32D7C3E65F09}" type="pres">
      <dgm:prSet presAssocID="{0B1A6A19-9B56-46CE-A991-F23263EE82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B6C5313-2CB2-47C6-845E-5AF0F2F963D0}" type="presOf" srcId="{0B1A6A19-9B56-46CE-A991-F23263EE829E}" destId="{58EE232F-1420-4C1C-8E65-A0D96C7C1449}" srcOrd="0" destOrd="0" presId="urn:microsoft.com/office/officeart/2005/8/layout/vProcess5"/>
    <dgm:cxn modelId="{7AF47823-81E1-4252-9599-4BB5312734B2}" type="presOf" srcId="{07A472D2-6929-421F-AE28-396452F8FED9}" destId="{FE9DBB29-648A-4191-8DD9-160D5EF2DC93}" srcOrd="0" destOrd="0" presId="urn:microsoft.com/office/officeart/2005/8/layout/vProcess5"/>
    <dgm:cxn modelId="{178CB927-B885-4636-A8C3-53315C7C4B3E}" srcId="{0B1A6A19-9B56-46CE-A991-F23263EE829E}" destId="{EE2AF928-3C9D-4001-96B3-63DB6B36F77A}" srcOrd="0" destOrd="0" parTransId="{03139A99-7404-43F6-B89F-288FCFFE0113}" sibTransId="{E3B952EF-183A-4F07-A024-49875A175E19}"/>
    <dgm:cxn modelId="{8C08F32E-E19E-488D-AA65-0B6BC09D7559}" type="presOf" srcId="{64C8C1CD-07CD-4389-9847-3B5377D22E02}" destId="{E991EC2B-EF71-4E59-B292-6EADEC14D06C}" srcOrd="0" destOrd="0" presId="urn:microsoft.com/office/officeart/2005/8/layout/vProcess5"/>
    <dgm:cxn modelId="{B6A3863E-4BEF-4CC9-8AB1-010FBBE89022}" srcId="{0B1A6A19-9B56-46CE-A991-F23263EE829E}" destId="{07A472D2-6929-421F-AE28-396452F8FED9}" srcOrd="2" destOrd="0" parTransId="{6740106A-9FFC-4E97-8E2E-AEF2A036A7DB}" sibTransId="{833CD963-967C-4495-8BB0-938643ECCC61}"/>
    <dgm:cxn modelId="{A71C9370-8052-459F-A83A-F397506D10F1}" type="presOf" srcId="{24D1C2C1-4929-4740-B654-A84EBDACF64D}" destId="{D7692D1E-1D52-4C42-9BB2-2289EE672057}" srcOrd="1" destOrd="0" presId="urn:microsoft.com/office/officeart/2005/8/layout/vProcess5"/>
    <dgm:cxn modelId="{9B767AA2-2DC5-43D4-ACA3-3E101A579351}" type="presOf" srcId="{E3B952EF-183A-4F07-A024-49875A175E19}" destId="{B2D47DEC-B1AB-4AE1-978B-0059E1BD5BC8}" srcOrd="0" destOrd="0" presId="urn:microsoft.com/office/officeart/2005/8/layout/vProcess5"/>
    <dgm:cxn modelId="{0902F5D8-8C0F-45B7-9E88-A8FACA63C246}" type="presOf" srcId="{EE2AF928-3C9D-4001-96B3-63DB6B36F77A}" destId="{1C1D2F1F-119C-4B3F-9EAD-3FF6B5A82F6D}" srcOrd="0" destOrd="0" presId="urn:microsoft.com/office/officeart/2005/8/layout/vProcess5"/>
    <dgm:cxn modelId="{27820BDA-ADBA-4C1C-934C-B4FCBC91EE33}" srcId="{0B1A6A19-9B56-46CE-A991-F23263EE829E}" destId="{24D1C2C1-4929-4740-B654-A84EBDACF64D}" srcOrd="1" destOrd="0" parTransId="{A2775A21-30E7-4F00-BB5F-E92293F405D7}" sibTransId="{64C8C1CD-07CD-4389-9847-3B5377D22E02}"/>
    <dgm:cxn modelId="{90E414DD-E54C-45FE-9BCA-1878811A1AA0}" type="presOf" srcId="{EE2AF928-3C9D-4001-96B3-63DB6B36F77A}" destId="{990D6D39-326B-421C-BE83-12AFBC019CBF}" srcOrd="1" destOrd="0" presId="urn:microsoft.com/office/officeart/2005/8/layout/vProcess5"/>
    <dgm:cxn modelId="{07F18CFA-1738-492D-AADC-03BD66814EFF}" type="presOf" srcId="{07A472D2-6929-421F-AE28-396452F8FED9}" destId="{6A484917-C45E-434A-BDA9-32D7C3E65F09}" srcOrd="1" destOrd="0" presId="urn:microsoft.com/office/officeart/2005/8/layout/vProcess5"/>
    <dgm:cxn modelId="{36ECA9FC-F440-4974-B1A1-8ABA384C1FC3}" type="presOf" srcId="{24D1C2C1-4929-4740-B654-A84EBDACF64D}" destId="{EF7B5D06-0B36-4254-B0CD-19E4E71F110B}" srcOrd="0" destOrd="0" presId="urn:microsoft.com/office/officeart/2005/8/layout/vProcess5"/>
    <dgm:cxn modelId="{A658CF89-8AE7-48B9-BA05-E7C61EAE61B7}" type="presParOf" srcId="{58EE232F-1420-4C1C-8E65-A0D96C7C1449}" destId="{39F686EC-3A09-4A27-AA34-39DC7E2AE1B2}" srcOrd="0" destOrd="0" presId="urn:microsoft.com/office/officeart/2005/8/layout/vProcess5"/>
    <dgm:cxn modelId="{571C3ABF-D198-4AF1-A0B3-CC3E2AAA4066}" type="presParOf" srcId="{58EE232F-1420-4C1C-8E65-A0D96C7C1449}" destId="{1C1D2F1F-119C-4B3F-9EAD-3FF6B5A82F6D}" srcOrd="1" destOrd="0" presId="urn:microsoft.com/office/officeart/2005/8/layout/vProcess5"/>
    <dgm:cxn modelId="{FFE98D8A-0B49-4E28-8760-36F1EE95222A}" type="presParOf" srcId="{58EE232F-1420-4C1C-8E65-A0D96C7C1449}" destId="{EF7B5D06-0B36-4254-B0CD-19E4E71F110B}" srcOrd="2" destOrd="0" presId="urn:microsoft.com/office/officeart/2005/8/layout/vProcess5"/>
    <dgm:cxn modelId="{4BBA785E-B2DA-4FDF-97C6-C867C2CC641A}" type="presParOf" srcId="{58EE232F-1420-4C1C-8E65-A0D96C7C1449}" destId="{FE9DBB29-648A-4191-8DD9-160D5EF2DC93}" srcOrd="3" destOrd="0" presId="urn:microsoft.com/office/officeart/2005/8/layout/vProcess5"/>
    <dgm:cxn modelId="{E908BC66-471F-4690-9F76-0E22249CDC1D}" type="presParOf" srcId="{58EE232F-1420-4C1C-8E65-A0D96C7C1449}" destId="{B2D47DEC-B1AB-4AE1-978B-0059E1BD5BC8}" srcOrd="4" destOrd="0" presId="urn:microsoft.com/office/officeart/2005/8/layout/vProcess5"/>
    <dgm:cxn modelId="{016775FC-2DB8-465B-8F92-C8356B6F6E67}" type="presParOf" srcId="{58EE232F-1420-4C1C-8E65-A0D96C7C1449}" destId="{E991EC2B-EF71-4E59-B292-6EADEC14D06C}" srcOrd="5" destOrd="0" presId="urn:microsoft.com/office/officeart/2005/8/layout/vProcess5"/>
    <dgm:cxn modelId="{76D24B51-3948-49AD-8F8D-E86FEDA613C2}" type="presParOf" srcId="{58EE232F-1420-4C1C-8E65-A0D96C7C1449}" destId="{990D6D39-326B-421C-BE83-12AFBC019CBF}" srcOrd="6" destOrd="0" presId="urn:microsoft.com/office/officeart/2005/8/layout/vProcess5"/>
    <dgm:cxn modelId="{17013016-8D76-4C8D-AED9-4CF5BAAC0304}" type="presParOf" srcId="{58EE232F-1420-4C1C-8E65-A0D96C7C1449}" destId="{D7692D1E-1D52-4C42-9BB2-2289EE672057}" srcOrd="7" destOrd="0" presId="urn:microsoft.com/office/officeart/2005/8/layout/vProcess5"/>
    <dgm:cxn modelId="{257C9752-5F8D-4553-BE62-68E45FCED78E}" type="presParOf" srcId="{58EE232F-1420-4C1C-8E65-A0D96C7C1449}" destId="{6A484917-C45E-434A-BDA9-32D7C3E65F0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5F9222-8C88-4470-AF37-455A9B69A11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C7BAC1-4DE6-4E8E-ADFD-267A77292DA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Score Model</a:t>
          </a:r>
        </a:p>
      </dgm:t>
    </dgm:pt>
    <dgm:pt modelId="{BC55DE2C-3248-4D3C-AA27-CE628307848A}" type="parTrans" cxnId="{EAC4D91C-263F-4952-8184-0152E1B8F044}">
      <dgm:prSet/>
      <dgm:spPr/>
      <dgm:t>
        <a:bodyPr/>
        <a:lstStyle/>
        <a:p>
          <a:endParaRPr lang="en-US"/>
        </a:p>
      </dgm:t>
    </dgm:pt>
    <dgm:pt modelId="{45318975-DBEA-45FD-B089-51CAA35E874B}" type="sibTrans" cxnId="{EAC4D91C-263F-4952-8184-0152E1B8F044}">
      <dgm:prSet/>
      <dgm:spPr/>
      <dgm:t>
        <a:bodyPr/>
        <a:lstStyle/>
        <a:p>
          <a:endParaRPr lang="en-US"/>
        </a:p>
      </dgm:t>
    </dgm:pt>
    <dgm:pt modelId="{6A6C1CC9-B736-4741-BFD6-DD347CC3AF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Calculate the predicted event probabilities</a:t>
          </a:r>
        </a:p>
      </dgm:t>
    </dgm:pt>
    <dgm:pt modelId="{20254F8D-7842-4672-B109-BA8DEB7E20C8}" type="parTrans" cxnId="{DAFCAE8E-6CDA-46BF-9FD2-A28B1003E866}">
      <dgm:prSet/>
      <dgm:spPr/>
      <dgm:t>
        <a:bodyPr/>
        <a:lstStyle/>
        <a:p>
          <a:endParaRPr lang="en-US"/>
        </a:p>
      </dgm:t>
    </dgm:pt>
    <dgm:pt modelId="{A1ED1FB7-092F-4221-935E-17974E5C948E}" type="sibTrans" cxnId="{DAFCAE8E-6CDA-46BF-9FD2-A28B1003E866}">
      <dgm:prSet/>
      <dgm:spPr/>
      <dgm:t>
        <a:bodyPr/>
        <a:lstStyle/>
        <a:p>
          <a:endParaRPr lang="en-US"/>
        </a:p>
      </dgm:t>
    </dgm:pt>
    <dgm:pt modelId="{D68C1F97-1EC9-4743-8CDD-6731A6ACF6D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Sort the probabilities in descending order</a:t>
          </a:r>
        </a:p>
      </dgm:t>
    </dgm:pt>
    <dgm:pt modelId="{F7A8B6DE-663F-4202-9A83-BDD386DC2A41}" type="parTrans" cxnId="{8785A081-44B6-450C-9FC7-30A24F8C21F3}">
      <dgm:prSet/>
      <dgm:spPr/>
      <dgm:t>
        <a:bodyPr/>
        <a:lstStyle/>
        <a:p>
          <a:endParaRPr lang="en-US"/>
        </a:p>
      </dgm:t>
    </dgm:pt>
    <dgm:pt modelId="{A17BD87C-DDCE-4485-82B6-5DFAB70D4045}" type="sibTrans" cxnId="{8785A081-44B6-450C-9FC7-30A24F8C21F3}">
      <dgm:prSet/>
      <dgm:spPr/>
      <dgm:t>
        <a:bodyPr/>
        <a:lstStyle/>
        <a:p>
          <a:endParaRPr lang="en-US"/>
        </a:p>
      </dgm:t>
    </dgm:pt>
    <dgm:pt modelId="{304E38E7-E314-4566-B3B7-A70715193DF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Create Deciles</a:t>
          </a:r>
        </a:p>
      </dgm:t>
    </dgm:pt>
    <dgm:pt modelId="{5DD86BA9-CA0E-4A76-ADB7-42B0930E1A12}" type="parTrans" cxnId="{AD86EFAC-1081-48A9-A7CD-4EC2347D8D33}">
      <dgm:prSet/>
      <dgm:spPr/>
      <dgm:t>
        <a:bodyPr/>
        <a:lstStyle/>
        <a:p>
          <a:endParaRPr lang="en-US"/>
        </a:p>
      </dgm:t>
    </dgm:pt>
    <dgm:pt modelId="{AF95B516-508F-43C2-90B1-CAE9319C3753}" type="sibTrans" cxnId="{AD86EFAC-1081-48A9-A7CD-4EC2347D8D33}">
      <dgm:prSet/>
      <dgm:spPr/>
      <dgm:t>
        <a:bodyPr/>
        <a:lstStyle/>
        <a:p>
          <a:endParaRPr lang="en-US"/>
        </a:p>
      </dgm:t>
    </dgm:pt>
    <dgm:pt modelId="{BF9CEC40-0AA3-43CF-A33A-D9F0F7ACE73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Divide the probabilities into ten equal-count deciles</a:t>
          </a:r>
        </a:p>
      </dgm:t>
    </dgm:pt>
    <dgm:pt modelId="{6F1453DD-BF28-43C9-B659-957DEB376301}" type="parTrans" cxnId="{11E3DC87-AD2F-4D64-8C46-68BE1D1CA458}">
      <dgm:prSet/>
      <dgm:spPr/>
      <dgm:t>
        <a:bodyPr/>
        <a:lstStyle/>
        <a:p>
          <a:endParaRPr lang="en-US"/>
        </a:p>
      </dgm:t>
    </dgm:pt>
    <dgm:pt modelId="{825D7EEA-827F-407E-9619-65DEB244638E}" type="sibTrans" cxnId="{11E3DC87-AD2F-4D64-8C46-68BE1D1CA458}">
      <dgm:prSet/>
      <dgm:spPr/>
      <dgm:t>
        <a:bodyPr/>
        <a:lstStyle/>
        <a:p>
          <a:endParaRPr lang="en-US"/>
        </a:p>
      </dgm:t>
    </dgm:pt>
    <dgm:pt modelId="{7E6B92BE-E335-41EF-AAB7-40DBA56D39A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Calculate Statistics</a:t>
          </a:r>
        </a:p>
      </dgm:t>
    </dgm:pt>
    <dgm:pt modelId="{AC6A2633-6DCF-442C-B541-B90C93305CE3}" type="parTrans" cxnId="{7C1E78BF-8862-493E-A90B-318BF63CB0A7}">
      <dgm:prSet/>
      <dgm:spPr/>
      <dgm:t>
        <a:bodyPr/>
        <a:lstStyle/>
        <a:p>
          <a:endParaRPr lang="en-US"/>
        </a:p>
      </dgm:t>
    </dgm:pt>
    <dgm:pt modelId="{C75BB0FA-F95D-49F3-ACBE-AE51F15B2F38}" type="sibTrans" cxnId="{7C1E78BF-8862-493E-A90B-318BF63CB0A7}">
      <dgm:prSet/>
      <dgm:spPr/>
      <dgm:t>
        <a:bodyPr/>
        <a:lstStyle/>
        <a:p>
          <a:endParaRPr lang="en-US"/>
        </a:p>
      </dgm:t>
    </dgm:pt>
    <dgm:pt modelId="{BBAFD203-CE6B-483C-AFFE-3DD3C006C4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Calculate the Response Rate, the Gain, and the Lift in each decile</a:t>
          </a:r>
        </a:p>
      </dgm:t>
    </dgm:pt>
    <dgm:pt modelId="{959D2858-E5F8-42BB-A6EF-E727F299E6E7}" type="parTrans" cxnId="{E2434E1E-9544-4200-973A-BC0F8F51671C}">
      <dgm:prSet/>
      <dgm:spPr/>
      <dgm:t>
        <a:bodyPr/>
        <a:lstStyle/>
        <a:p>
          <a:endParaRPr lang="en-US"/>
        </a:p>
      </dgm:t>
    </dgm:pt>
    <dgm:pt modelId="{1B9A76E7-19AD-4632-9995-9CB947AA4189}" type="sibTrans" cxnId="{E2434E1E-9544-4200-973A-BC0F8F51671C}">
      <dgm:prSet/>
      <dgm:spPr/>
      <dgm:t>
        <a:bodyPr/>
        <a:lstStyle/>
        <a:p>
          <a:endParaRPr lang="en-US"/>
        </a:p>
      </dgm:t>
    </dgm:pt>
    <dgm:pt modelId="{2AA8A7AF-D0DC-4300-B8F8-7F6E318570B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Decile 1 contains the top 10% of predicted probabilities</a:t>
          </a:r>
        </a:p>
      </dgm:t>
    </dgm:pt>
    <dgm:pt modelId="{6465D0C8-7F1C-4871-851C-7879008F4A9D}" type="parTrans" cxnId="{10A03F22-EE11-4A55-B01E-38E8D975C28B}">
      <dgm:prSet/>
      <dgm:spPr/>
      <dgm:t>
        <a:bodyPr/>
        <a:lstStyle/>
        <a:p>
          <a:endParaRPr lang="en-US"/>
        </a:p>
      </dgm:t>
    </dgm:pt>
    <dgm:pt modelId="{62E88019-8CBE-4845-B947-FEA3AC880401}" type="sibTrans" cxnId="{10A03F22-EE11-4A55-B01E-38E8D975C28B}">
      <dgm:prSet/>
      <dgm:spPr/>
      <dgm:t>
        <a:bodyPr/>
        <a:lstStyle/>
        <a:p>
          <a:endParaRPr lang="en-US"/>
        </a:p>
      </dgm:t>
    </dgm:pt>
    <dgm:pt modelId="{8251BD3A-B0A1-4E4C-BF6A-62A0DCF67F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Decile 10 contains the bottom 10% of predicted probabilities</a:t>
          </a:r>
        </a:p>
      </dgm:t>
    </dgm:pt>
    <dgm:pt modelId="{B3268D27-DEE4-4404-918C-602C1C4AD7B8}" type="parTrans" cxnId="{AAB5DE55-0F4A-4FD1-8667-450EC4262AE0}">
      <dgm:prSet/>
      <dgm:spPr/>
      <dgm:t>
        <a:bodyPr/>
        <a:lstStyle/>
        <a:p>
          <a:endParaRPr lang="en-US"/>
        </a:p>
      </dgm:t>
    </dgm:pt>
    <dgm:pt modelId="{B7DF20CD-18DB-4D8B-831B-76E3E1BB9E48}" type="sibTrans" cxnId="{AAB5DE55-0F4A-4FD1-8667-450EC4262AE0}">
      <dgm:prSet/>
      <dgm:spPr/>
      <dgm:t>
        <a:bodyPr/>
        <a:lstStyle/>
        <a:p>
          <a:endParaRPr lang="en-US"/>
        </a:p>
      </dgm:t>
    </dgm:pt>
    <dgm:pt modelId="{1B96E9DF-CD21-48FC-BEAC-8E21FC4A7C7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Determine the actual count in each decile</a:t>
          </a:r>
        </a:p>
      </dgm:t>
    </dgm:pt>
    <dgm:pt modelId="{FF73CBFD-F621-4DF2-8767-646847FAD45B}" type="parTrans" cxnId="{8A177152-DE18-41DE-80B3-E184C4F68CDF}">
      <dgm:prSet/>
      <dgm:spPr/>
      <dgm:t>
        <a:bodyPr/>
        <a:lstStyle/>
        <a:p>
          <a:endParaRPr lang="en-US"/>
        </a:p>
      </dgm:t>
    </dgm:pt>
    <dgm:pt modelId="{660A2730-1C30-46CE-AE69-0DED377F5758}" type="sibTrans" cxnId="{8A177152-DE18-41DE-80B3-E184C4F68CDF}">
      <dgm:prSet/>
      <dgm:spPr/>
      <dgm:t>
        <a:bodyPr/>
        <a:lstStyle/>
        <a:p>
          <a:endParaRPr lang="en-US"/>
        </a:p>
      </dgm:t>
    </dgm:pt>
    <dgm:pt modelId="{E5ABE729-8F4A-4BD2-9C6D-E098BBA0D9CB}" type="pres">
      <dgm:prSet presAssocID="{375F9222-8C88-4470-AF37-455A9B69A118}" presName="linearFlow" presStyleCnt="0">
        <dgm:presLayoutVars>
          <dgm:dir/>
          <dgm:animLvl val="lvl"/>
          <dgm:resizeHandles val="exact"/>
        </dgm:presLayoutVars>
      </dgm:prSet>
      <dgm:spPr/>
    </dgm:pt>
    <dgm:pt modelId="{1A31837B-D3BE-4ECB-8203-E72E6FCD2DDE}" type="pres">
      <dgm:prSet presAssocID="{09C7BAC1-4DE6-4E8E-ADFD-267A77292DAA}" presName="composite" presStyleCnt="0"/>
      <dgm:spPr/>
    </dgm:pt>
    <dgm:pt modelId="{4EF8AB8C-3157-4340-8152-3E66642F7124}" type="pres">
      <dgm:prSet presAssocID="{09C7BAC1-4DE6-4E8E-ADFD-267A77292D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966D58-B111-4BB4-9382-190DA59562CA}" type="pres">
      <dgm:prSet presAssocID="{09C7BAC1-4DE6-4E8E-ADFD-267A77292DAA}" presName="descendantText" presStyleLbl="alignAcc1" presStyleIdx="0" presStyleCnt="3">
        <dgm:presLayoutVars>
          <dgm:bulletEnabled val="1"/>
        </dgm:presLayoutVars>
      </dgm:prSet>
      <dgm:spPr/>
    </dgm:pt>
    <dgm:pt modelId="{7D5384A2-CEEA-4D82-A787-44458760FE77}" type="pres">
      <dgm:prSet presAssocID="{45318975-DBEA-45FD-B089-51CAA35E874B}" presName="sp" presStyleCnt="0"/>
      <dgm:spPr/>
    </dgm:pt>
    <dgm:pt modelId="{E4C7EA4F-FDFA-4C3C-BEC6-160DD134C17B}" type="pres">
      <dgm:prSet presAssocID="{304E38E7-E314-4566-B3B7-A70715193DF0}" presName="composite" presStyleCnt="0"/>
      <dgm:spPr/>
    </dgm:pt>
    <dgm:pt modelId="{7F1B54E1-BD22-49B5-9314-D6A5518C2224}" type="pres">
      <dgm:prSet presAssocID="{304E38E7-E314-4566-B3B7-A70715193DF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C280D81-9D2A-4E76-94AB-950B0E00F860}" type="pres">
      <dgm:prSet presAssocID="{304E38E7-E314-4566-B3B7-A70715193DF0}" presName="descendantText" presStyleLbl="alignAcc1" presStyleIdx="1" presStyleCnt="3">
        <dgm:presLayoutVars>
          <dgm:bulletEnabled val="1"/>
        </dgm:presLayoutVars>
      </dgm:prSet>
      <dgm:spPr/>
    </dgm:pt>
    <dgm:pt modelId="{F6C30E18-13A7-4F8F-9345-4915B5B4A871}" type="pres">
      <dgm:prSet presAssocID="{AF95B516-508F-43C2-90B1-CAE9319C3753}" presName="sp" presStyleCnt="0"/>
      <dgm:spPr/>
    </dgm:pt>
    <dgm:pt modelId="{E01B6BB7-FEAC-45D1-A20F-4AF570391518}" type="pres">
      <dgm:prSet presAssocID="{7E6B92BE-E335-41EF-AAB7-40DBA56D39A9}" presName="composite" presStyleCnt="0"/>
      <dgm:spPr/>
    </dgm:pt>
    <dgm:pt modelId="{49218331-FE47-49D3-90E2-0D7E20D93331}" type="pres">
      <dgm:prSet presAssocID="{7E6B92BE-E335-41EF-AAB7-40DBA56D39A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CF46F7-286D-4C80-8665-D887376EE872}" type="pres">
      <dgm:prSet presAssocID="{7E6B92BE-E335-41EF-AAB7-40DBA56D39A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1D12E18-1070-4E23-BC20-706270446E11}" type="presOf" srcId="{6A6C1CC9-B736-4741-BFD6-DD347CC3AF66}" destId="{FC966D58-B111-4BB4-9382-190DA59562CA}" srcOrd="0" destOrd="0" presId="urn:microsoft.com/office/officeart/2005/8/layout/chevron2"/>
    <dgm:cxn modelId="{EAC4D91C-263F-4952-8184-0152E1B8F044}" srcId="{375F9222-8C88-4470-AF37-455A9B69A118}" destId="{09C7BAC1-4DE6-4E8E-ADFD-267A77292DAA}" srcOrd="0" destOrd="0" parTransId="{BC55DE2C-3248-4D3C-AA27-CE628307848A}" sibTransId="{45318975-DBEA-45FD-B089-51CAA35E874B}"/>
    <dgm:cxn modelId="{E2434E1E-9544-4200-973A-BC0F8F51671C}" srcId="{7E6B92BE-E335-41EF-AAB7-40DBA56D39A9}" destId="{BBAFD203-CE6B-483C-AFFE-3DD3C006C480}" srcOrd="1" destOrd="0" parTransId="{959D2858-E5F8-42BB-A6EF-E727F299E6E7}" sibTransId="{1B9A76E7-19AD-4632-9995-9CB947AA4189}"/>
    <dgm:cxn modelId="{10A03F22-EE11-4A55-B01E-38E8D975C28B}" srcId="{304E38E7-E314-4566-B3B7-A70715193DF0}" destId="{2AA8A7AF-D0DC-4300-B8F8-7F6E318570BE}" srcOrd="1" destOrd="0" parTransId="{6465D0C8-7F1C-4871-851C-7879008F4A9D}" sibTransId="{62E88019-8CBE-4845-B947-FEA3AC880401}"/>
    <dgm:cxn modelId="{88EA773C-7056-457C-AEB2-884A7710E89D}" type="presOf" srcId="{BBAFD203-CE6B-483C-AFFE-3DD3C006C480}" destId="{68CF46F7-286D-4C80-8665-D887376EE872}" srcOrd="0" destOrd="1" presId="urn:microsoft.com/office/officeart/2005/8/layout/chevron2"/>
    <dgm:cxn modelId="{5485C260-2D19-4306-8FD9-4CE62458B7C9}" type="presOf" srcId="{7E6B92BE-E335-41EF-AAB7-40DBA56D39A9}" destId="{49218331-FE47-49D3-90E2-0D7E20D93331}" srcOrd="0" destOrd="0" presId="urn:microsoft.com/office/officeart/2005/8/layout/chevron2"/>
    <dgm:cxn modelId="{8A177152-DE18-41DE-80B3-E184C4F68CDF}" srcId="{7E6B92BE-E335-41EF-AAB7-40DBA56D39A9}" destId="{1B96E9DF-CD21-48FC-BEAC-8E21FC4A7C72}" srcOrd="0" destOrd="0" parTransId="{FF73CBFD-F621-4DF2-8767-646847FAD45B}" sibTransId="{660A2730-1C30-46CE-AE69-0DED377F5758}"/>
    <dgm:cxn modelId="{AAB5DE55-0F4A-4FD1-8667-450EC4262AE0}" srcId="{304E38E7-E314-4566-B3B7-A70715193DF0}" destId="{8251BD3A-B0A1-4E4C-BF6A-62A0DCF67F08}" srcOrd="2" destOrd="0" parTransId="{B3268D27-DEE4-4404-918C-602C1C4AD7B8}" sibTransId="{B7DF20CD-18DB-4D8B-831B-76E3E1BB9E48}"/>
    <dgm:cxn modelId="{8785A081-44B6-450C-9FC7-30A24F8C21F3}" srcId="{09C7BAC1-4DE6-4E8E-ADFD-267A77292DAA}" destId="{D68C1F97-1EC9-4743-8CDD-6731A6ACF6D2}" srcOrd="1" destOrd="0" parTransId="{F7A8B6DE-663F-4202-9A83-BDD386DC2A41}" sibTransId="{A17BD87C-DDCE-4485-82B6-5DFAB70D4045}"/>
    <dgm:cxn modelId="{11E3DC87-AD2F-4D64-8C46-68BE1D1CA458}" srcId="{304E38E7-E314-4566-B3B7-A70715193DF0}" destId="{BF9CEC40-0AA3-43CF-A33A-D9F0F7ACE73A}" srcOrd="0" destOrd="0" parTransId="{6F1453DD-BF28-43C9-B659-957DEB376301}" sibTransId="{825D7EEA-827F-407E-9619-65DEB244638E}"/>
    <dgm:cxn modelId="{840CCA8B-6AAA-4F68-ADBD-DE53F866339F}" type="presOf" srcId="{09C7BAC1-4DE6-4E8E-ADFD-267A77292DAA}" destId="{4EF8AB8C-3157-4340-8152-3E66642F7124}" srcOrd="0" destOrd="0" presId="urn:microsoft.com/office/officeart/2005/8/layout/chevron2"/>
    <dgm:cxn modelId="{DAFCAE8E-6CDA-46BF-9FD2-A28B1003E866}" srcId="{09C7BAC1-4DE6-4E8E-ADFD-267A77292DAA}" destId="{6A6C1CC9-B736-4741-BFD6-DD347CC3AF66}" srcOrd="0" destOrd="0" parTransId="{20254F8D-7842-4672-B109-BA8DEB7E20C8}" sibTransId="{A1ED1FB7-092F-4221-935E-17974E5C948E}"/>
    <dgm:cxn modelId="{2F3BDA93-53DE-4E54-9189-F729971E6F9F}" type="presOf" srcId="{BF9CEC40-0AA3-43CF-A33A-D9F0F7ACE73A}" destId="{5C280D81-9D2A-4E76-94AB-950B0E00F860}" srcOrd="0" destOrd="0" presId="urn:microsoft.com/office/officeart/2005/8/layout/chevron2"/>
    <dgm:cxn modelId="{75CB919C-01E6-4B81-8072-A0BBDBBA7F20}" type="presOf" srcId="{8251BD3A-B0A1-4E4C-BF6A-62A0DCF67F08}" destId="{5C280D81-9D2A-4E76-94AB-950B0E00F860}" srcOrd="0" destOrd="2" presId="urn:microsoft.com/office/officeart/2005/8/layout/chevron2"/>
    <dgm:cxn modelId="{E4DF1B9E-6C5D-41F2-B279-F3FC53AA13F0}" type="presOf" srcId="{1B96E9DF-CD21-48FC-BEAC-8E21FC4A7C72}" destId="{68CF46F7-286D-4C80-8665-D887376EE872}" srcOrd="0" destOrd="0" presId="urn:microsoft.com/office/officeart/2005/8/layout/chevron2"/>
    <dgm:cxn modelId="{4796F8A1-6C23-4BF4-8FB5-17C98C814FD4}" type="presOf" srcId="{375F9222-8C88-4470-AF37-455A9B69A118}" destId="{E5ABE729-8F4A-4BD2-9C6D-E098BBA0D9CB}" srcOrd="0" destOrd="0" presId="urn:microsoft.com/office/officeart/2005/8/layout/chevron2"/>
    <dgm:cxn modelId="{AD86EFAC-1081-48A9-A7CD-4EC2347D8D33}" srcId="{375F9222-8C88-4470-AF37-455A9B69A118}" destId="{304E38E7-E314-4566-B3B7-A70715193DF0}" srcOrd="1" destOrd="0" parTransId="{5DD86BA9-CA0E-4A76-ADB7-42B0930E1A12}" sibTransId="{AF95B516-508F-43C2-90B1-CAE9319C3753}"/>
    <dgm:cxn modelId="{CBA83DB2-B9EF-4BE8-B455-BEB5F380D6AB}" type="presOf" srcId="{D68C1F97-1EC9-4743-8CDD-6731A6ACF6D2}" destId="{FC966D58-B111-4BB4-9382-190DA59562CA}" srcOrd="0" destOrd="1" presId="urn:microsoft.com/office/officeart/2005/8/layout/chevron2"/>
    <dgm:cxn modelId="{7ACC49B4-0D0F-4909-8FD2-DD81FE2B5A19}" type="presOf" srcId="{2AA8A7AF-D0DC-4300-B8F8-7F6E318570BE}" destId="{5C280D81-9D2A-4E76-94AB-950B0E00F860}" srcOrd="0" destOrd="1" presId="urn:microsoft.com/office/officeart/2005/8/layout/chevron2"/>
    <dgm:cxn modelId="{7C1E78BF-8862-493E-A90B-318BF63CB0A7}" srcId="{375F9222-8C88-4470-AF37-455A9B69A118}" destId="{7E6B92BE-E335-41EF-AAB7-40DBA56D39A9}" srcOrd="2" destOrd="0" parTransId="{AC6A2633-6DCF-442C-B541-B90C93305CE3}" sibTransId="{C75BB0FA-F95D-49F3-ACBE-AE51F15B2F38}"/>
    <dgm:cxn modelId="{29AA54DE-B700-45FD-AA3F-1514899A5B91}" type="presOf" srcId="{304E38E7-E314-4566-B3B7-A70715193DF0}" destId="{7F1B54E1-BD22-49B5-9314-D6A5518C2224}" srcOrd="0" destOrd="0" presId="urn:microsoft.com/office/officeart/2005/8/layout/chevron2"/>
    <dgm:cxn modelId="{48F9EBC2-03E9-4604-8DBE-E449043C1541}" type="presParOf" srcId="{E5ABE729-8F4A-4BD2-9C6D-E098BBA0D9CB}" destId="{1A31837B-D3BE-4ECB-8203-E72E6FCD2DDE}" srcOrd="0" destOrd="0" presId="urn:microsoft.com/office/officeart/2005/8/layout/chevron2"/>
    <dgm:cxn modelId="{DE93C4D2-A9A2-46AF-8555-5A75D0F575BC}" type="presParOf" srcId="{1A31837B-D3BE-4ECB-8203-E72E6FCD2DDE}" destId="{4EF8AB8C-3157-4340-8152-3E66642F7124}" srcOrd="0" destOrd="0" presId="urn:microsoft.com/office/officeart/2005/8/layout/chevron2"/>
    <dgm:cxn modelId="{0BAAA45A-2A81-4E33-BC8D-022B46D6226F}" type="presParOf" srcId="{1A31837B-D3BE-4ECB-8203-E72E6FCD2DDE}" destId="{FC966D58-B111-4BB4-9382-190DA59562CA}" srcOrd="1" destOrd="0" presId="urn:microsoft.com/office/officeart/2005/8/layout/chevron2"/>
    <dgm:cxn modelId="{3F844D94-77CB-43CF-9C4A-5F3CC075B9AC}" type="presParOf" srcId="{E5ABE729-8F4A-4BD2-9C6D-E098BBA0D9CB}" destId="{7D5384A2-CEEA-4D82-A787-44458760FE77}" srcOrd="1" destOrd="0" presId="urn:microsoft.com/office/officeart/2005/8/layout/chevron2"/>
    <dgm:cxn modelId="{AE5FDF59-634B-4790-A413-67DC52636C1F}" type="presParOf" srcId="{E5ABE729-8F4A-4BD2-9C6D-E098BBA0D9CB}" destId="{E4C7EA4F-FDFA-4C3C-BEC6-160DD134C17B}" srcOrd="2" destOrd="0" presId="urn:microsoft.com/office/officeart/2005/8/layout/chevron2"/>
    <dgm:cxn modelId="{E82D1F05-5A8C-4881-8DC1-F7B7C1215BFE}" type="presParOf" srcId="{E4C7EA4F-FDFA-4C3C-BEC6-160DD134C17B}" destId="{7F1B54E1-BD22-49B5-9314-D6A5518C2224}" srcOrd="0" destOrd="0" presId="urn:microsoft.com/office/officeart/2005/8/layout/chevron2"/>
    <dgm:cxn modelId="{F213DDE1-9BA4-40BE-995B-A3094F7C9D6A}" type="presParOf" srcId="{E4C7EA4F-FDFA-4C3C-BEC6-160DD134C17B}" destId="{5C280D81-9D2A-4E76-94AB-950B0E00F860}" srcOrd="1" destOrd="0" presId="urn:microsoft.com/office/officeart/2005/8/layout/chevron2"/>
    <dgm:cxn modelId="{F3E13FA4-2B03-4046-8053-81845FB2635D}" type="presParOf" srcId="{E5ABE729-8F4A-4BD2-9C6D-E098BBA0D9CB}" destId="{F6C30E18-13A7-4F8F-9345-4915B5B4A871}" srcOrd="3" destOrd="0" presId="urn:microsoft.com/office/officeart/2005/8/layout/chevron2"/>
    <dgm:cxn modelId="{B9E9C7E8-F716-4BF8-BA1B-C6E91F6E71C6}" type="presParOf" srcId="{E5ABE729-8F4A-4BD2-9C6D-E098BBA0D9CB}" destId="{E01B6BB7-FEAC-45D1-A20F-4AF570391518}" srcOrd="4" destOrd="0" presId="urn:microsoft.com/office/officeart/2005/8/layout/chevron2"/>
    <dgm:cxn modelId="{BAEB22A6-F092-4D2A-8286-5E2F817AD827}" type="presParOf" srcId="{E01B6BB7-FEAC-45D1-A20F-4AF570391518}" destId="{49218331-FE47-49D3-90E2-0D7E20D93331}" srcOrd="0" destOrd="0" presId="urn:microsoft.com/office/officeart/2005/8/layout/chevron2"/>
    <dgm:cxn modelId="{2B043E2C-B238-4210-9B42-49330FC31BED}" type="presParOf" srcId="{E01B6BB7-FEAC-45D1-A20F-4AF570391518}" destId="{68CF46F7-286D-4C80-8665-D887376EE8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C5E60-432A-4FCC-87C7-F433CF6A1A81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8B18EB-1296-445F-AA1C-BDF4249F7475}">
      <dgm:prSet phldrT="[Text]"/>
      <dgm:spPr/>
      <dgm:t>
        <a:bodyPr/>
        <a:lstStyle/>
        <a:p>
          <a:r>
            <a:rPr lang="en-US" dirty="0"/>
            <a:t>Gain %</a:t>
          </a:r>
        </a:p>
      </dgm:t>
    </dgm:pt>
    <dgm:pt modelId="{3169584A-4072-4FA2-91E5-FE7857228D84}" type="parTrans" cxnId="{9139F780-5FC1-4A18-97E8-1B269C25D047}">
      <dgm:prSet/>
      <dgm:spPr/>
      <dgm:t>
        <a:bodyPr/>
        <a:lstStyle/>
        <a:p>
          <a:endParaRPr lang="en-US"/>
        </a:p>
      </dgm:t>
    </dgm:pt>
    <dgm:pt modelId="{5ADCB532-A785-40F9-ACBF-45FE99CAB5C5}" type="sibTrans" cxnId="{9139F780-5FC1-4A18-97E8-1B269C25D047}">
      <dgm:prSet/>
      <dgm:spPr/>
      <dgm:t>
        <a:bodyPr/>
        <a:lstStyle/>
        <a:p>
          <a:endParaRPr lang="en-US"/>
        </a:p>
      </dgm:t>
    </dgm:pt>
    <dgm:pt modelId="{94965FD1-AB3E-4027-90BB-C1724830A2E5}">
      <dgm:prSet phldrT="[Text]"/>
      <dgm:spPr/>
      <dgm:t>
        <a:bodyPr/>
        <a:lstStyle/>
        <a:p>
          <a:r>
            <a:rPr lang="en-US" dirty="0"/>
            <a:t>Percent of Event category captured  in entire data</a:t>
          </a:r>
        </a:p>
      </dgm:t>
    </dgm:pt>
    <dgm:pt modelId="{60C5C512-169E-4298-8CF3-1961346F48EB}" type="parTrans" cxnId="{DB9CBF86-0650-46F9-A1C2-19C5C8951F7B}">
      <dgm:prSet/>
      <dgm:spPr/>
      <dgm:t>
        <a:bodyPr/>
        <a:lstStyle/>
        <a:p>
          <a:endParaRPr lang="en-US"/>
        </a:p>
      </dgm:t>
    </dgm:pt>
    <dgm:pt modelId="{AE9242C1-62B5-4453-AA23-993862E3E466}" type="sibTrans" cxnId="{DB9CBF86-0650-46F9-A1C2-19C5C8951F7B}">
      <dgm:prSet/>
      <dgm:spPr/>
      <dgm:t>
        <a:bodyPr/>
        <a:lstStyle/>
        <a:p>
          <a:endParaRPr lang="en-US"/>
        </a:p>
      </dgm:t>
    </dgm:pt>
    <dgm:pt modelId="{A5899C34-44BC-4183-9680-6163EBB3C643}">
      <dgm:prSet phldrT="[Text]"/>
      <dgm:spPr/>
      <dgm:t>
        <a:bodyPr/>
        <a:lstStyle/>
        <a:p>
          <a:r>
            <a:rPr lang="en-US" dirty="0"/>
            <a:t>Ideally, like to see decreasing Gain % down the deciles</a:t>
          </a:r>
        </a:p>
      </dgm:t>
    </dgm:pt>
    <dgm:pt modelId="{9FE9F60A-B5F2-4EBA-A63F-FED6EDBB55D5}" type="parTrans" cxnId="{8274C302-E0C6-448F-895D-3F7454D08C5B}">
      <dgm:prSet/>
      <dgm:spPr/>
      <dgm:t>
        <a:bodyPr/>
        <a:lstStyle/>
        <a:p>
          <a:endParaRPr lang="en-US"/>
        </a:p>
      </dgm:t>
    </dgm:pt>
    <dgm:pt modelId="{87DDF33D-38BD-4314-9C81-DF7472D38F2E}" type="sibTrans" cxnId="{8274C302-E0C6-448F-895D-3F7454D08C5B}">
      <dgm:prSet/>
      <dgm:spPr/>
      <dgm:t>
        <a:bodyPr/>
        <a:lstStyle/>
        <a:p>
          <a:endParaRPr lang="en-US"/>
        </a:p>
      </dgm:t>
    </dgm:pt>
    <dgm:pt modelId="{E377976C-7F7E-4503-9EC5-3C7C7026D027}">
      <dgm:prSet phldrT="[Text]"/>
      <dgm:spPr/>
      <dgm:t>
        <a:bodyPr/>
        <a:lstStyle/>
        <a:p>
          <a:r>
            <a:rPr lang="en-US" dirty="0"/>
            <a:t>Response %</a:t>
          </a:r>
        </a:p>
      </dgm:t>
    </dgm:pt>
    <dgm:pt modelId="{C129ABFE-5D61-42C2-9E12-FA69E546F7AD}" type="parTrans" cxnId="{26E2BF4D-BBC6-4E87-A01E-AAA2CBD62F01}">
      <dgm:prSet/>
      <dgm:spPr/>
      <dgm:t>
        <a:bodyPr/>
        <a:lstStyle/>
        <a:p>
          <a:endParaRPr lang="en-US"/>
        </a:p>
      </dgm:t>
    </dgm:pt>
    <dgm:pt modelId="{76FB7880-2A4B-437B-8C13-B804779A5085}" type="sibTrans" cxnId="{26E2BF4D-BBC6-4E87-A01E-AAA2CBD62F01}">
      <dgm:prSet/>
      <dgm:spPr/>
      <dgm:t>
        <a:bodyPr/>
        <a:lstStyle/>
        <a:p>
          <a:endParaRPr lang="en-US"/>
        </a:p>
      </dgm:t>
    </dgm:pt>
    <dgm:pt modelId="{B2260F15-C9C2-444E-B300-0D1BE4D94DE6}">
      <dgm:prSet phldrT="[Text]"/>
      <dgm:spPr/>
      <dgm:t>
        <a:bodyPr/>
        <a:lstStyle/>
        <a:p>
          <a:r>
            <a:rPr lang="en-US" dirty="0"/>
            <a:t>Percent of Event category capture in a decile</a:t>
          </a:r>
        </a:p>
      </dgm:t>
    </dgm:pt>
    <dgm:pt modelId="{DFB6F093-2E42-4A8D-968C-B6CC1685195D}" type="parTrans" cxnId="{87DE1F9D-9281-45CF-A040-7A590DCE05B1}">
      <dgm:prSet/>
      <dgm:spPr/>
      <dgm:t>
        <a:bodyPr/>
        <a:lstStyle/>
        <a:p>
          <a:endParaRPr lang="en-US"/>
        </a:p>
      </dgm:t>
    </dgm:pt>
    <dgm:pt modelId="{6DF28DD0-9FA9-4D7F-A5E6-475F9BA8A6C2}" type="sibTrans" cxnId="{87DE1F9D-9281-45CF-A040-7A590DCE05B1}">
      <dgm:prSet/>
      <dgm:spPr/>
      <dgm:t>
        <a:bodyPr/>
        <a:lstStyle/>
        <a:p>
          <a:endParaRPr lang="en-US"/>
        </a:p>
      </dgm:t>
    </dgm:pt>
    <dgm:pt modelId="{15E5E32B-C164-4805-8651-59B443AE861E}">
      <dgm:prSet phldrT="[Text]"/>
      <dgm:spPr/>
      <dgm:t>
        <a:bodyPr/>
        <a:lstStyle/>
        <a:p>
          <a:r>
            <a:rPr lang="en-US" dirty="0"/>
            <a:t>Ideally, like to see decreasing Response % down the deciles</a:t>
          </a:r>
        </a:p>
      </dgm:t>
    </dgm:pt>
    <dgm:pt modelId="{899A68A6-20BC-4107-BACF-A6E42093B0E2}" type="parTrans" cxnId="{CD070CA5-4D5F-45AA-AE49-C9BAB0044761}">
      <dgm:prSet/>
      <dgm:spPr/>
      <dgm:t>
        <a:bodyPr/>
        <a:lstStyle/>
        <a:p>
          <a:endParaRPr lang="en-US"/>
        </a:p>
      </dgm:t>
    </dgm:pt>
    <dgm:pt modelId="{E102E2B2-98D1-4391-82AF-5A55CC76085D}" type="sibTrans" cxnId="{CD070CA5-4D5F-45AA-AE49-C9BAB0044761}">
      <dgm:prSet/>
      <dgm:spPr/>
      <dgm:t>
        <a:bodyPr/>
        <a:lstStyle/>
        <a:p>
          <a:endParaRPr lang="en-US"/>
        </a:p>
      </dgm:t>
    </dgm:pt>
    <dgm:pt modelId="{383745D5-A0AC-40EC-9E0E-98886B73972A}">
      <dgm:prSet phldrT="[Text]"/>
      <dgm:spPr/>
      <dgm:t>
        <a:bodyPr/>
        <a:lstStyle/>
        <a:p>
          <a:r>
            <a:rPr lang="en-US" dirty="0"/>
            <a:t>Lift</a:t>
          </a:r>
        </a:p>
      </dgm:t>
    </dgm:pt>
    <dgm:pt modelId="{33A38042-EF8B-4F82-96E3-BB744520F420}" type="parTrans" cxnId="{B5C13966-6577-44AB-8FA8-8F701DFFB71C}">
      <dgm:prSet/>
      <dgm:spPr/>
      <dgm:t>
        <a:bodyPr/>
        <a:lstStyle/>
        <a:p>
          <a:endParaRPr lang="en-US"/>
        </a:p>
      </dgm:t>
    </dgm:pt>
    <dgm:pt modelId="{C9298D6E-D01F-4381-9FDD-310BF6C39489}" type="sibTrans" cxnId="{B5C13966-6577-44AB-8FA8-8F701DFFB71C}">
      <dgm:prSet/>
      <dgm:spPr/>
      <dgm:t>
        <a:bodyPr/>
        <a:lstStyle/>
        <a:p>
          <a:endParaRPr lang="en-US"/>
        </a:p>
      </dgm:t>
    </dgm:pt>
    <dgm:pt modelId="{80D91418-6585-4042-BB56-3B6E9CB08CEC}">
      <dgm:prSet phldrT="[Text]"/>
      <dgm:spPr/>
      <dgm:t>
        <a:bodyPr/>
        <a:lstStyle/>
        <a:p>
          <a:r>
            <a:rPr lang="en-US" dirty="0"/>
            <a:t>Compare Response % in a decile to that in entire data</a:t>
          </a:r>
        </a:p>
      </dgm:t>
    </dgm:pt>
    <dgm:pt modelId="{2D4D2B90-4070-40A7-A185-0D9A1C2EB349}" type="parTrans" cxnId="{34754024-124D-4046-AE62-86509674AA4A}">
      <dgm:prSet/>
      <dgm:spPr/>
      <dgm:t>
        <a:bodyPr/>
        <a:lstStyle/>
        <a:p>
          <a:endParaRPr lang="en-US"/>
        </a:p>
      </dgm:t>
    </dgm:pt>
    <dgm:pt modelId="{CDEB43AD-37B3-4F99-8E47-EDAF5B6F78CA}" type="sibTrans" cxnId="{34754024-124D-4046-AE62-86509674AA4A}">
      <dgm:prSet/>
      <dgm:spPr/>
      <dgm:t>
        <a:bodyPr/>
        <a:lstStyle/>
        <a:p>
          <a:endParaRPr lang="en-US"/>
        </a:p>
      </dgm:t>
    </dgm:pt>
    <dgm:pt modelId="{2576A44B-37F2-4022-B8DF-623679D4736B}">
      <dgm:prSet phldrT="[Text]"/>
      <dgm:spPr/>
      <dgm:t>
        <a:bodyPr/>
        <a:lstStyle/>
        <a:p>
          <a:r>
            <a:rPr lang="en-US" dirty="0"/>
            <a:t>Higher than one is always better</a:t>
          </a:r>
        </a:p>
      </dgm:t>
    </dgm:pt>
    <dgm:pt modelId="{15A513F0-21B2-4E70-91E9-B5A9E51ACEAC}" type="parTrans" cxnId="{26D015BA-5BA5-4AFB-B1D6-032285D6389F}">
      <dgm:prSet/>
      <dgm:spPr/>
      <dgm:t>
        <a:bodyPr/>
        <a:lstStyle/>
        <a:p>
          <a:endParaRPr lang="en-US"/>
        </a:p>
      </dgm:t>
    </dgm:pt>
    <dgm:pt modelId="{6EBFF5C4-A077-4D11-A47C-207D5B526508}" type="sibTrans" cxnId="{26D015BA-5BA5-4AFB-B1D6-032285D6389F}">
      <dgm:prSet/>
      <dgm:spPr/>
      <dgm:t>
        <a:bodyPr/>
        <a:lstStyle/>
        <a:p>
          <a:endParaRPr lang="en-US"/>
        </a:p>
      </dgm:t>
    </dgm:pt>
    <dgm:pt modelId="{E361B60B-16B9-4121-8225-B928DF1C2042}" type="pres">
      <dgm:prSet presAssocID="{59CC5E60-432A-4FCC-87C7-F433CF6A1A81}" presName="theList" presStyleCnt="0">
        <dgm:presLayoutVars>
          <dgm:dir/>
          <dgm:animLvl val="lvl"/>
          <dgm:resizeHandles val="exact"/>
        </dgm:presLayoutVars>
      </dgm:prSet>
      <dgm:spPr/>
    </dgm:pt>
    <dgm:pt modelId="{2E013108-2598-44FC-988F-7A621147ACA1}" type="pres">
      <dgm:prSet presAssocID="{D58B18EB-1296-445F-AA1C-BDF4249F7475}" presName="compNode" presStyleCnt="0"/>
      <dgm:spPr/>
    </dgm:pt>
    <dgm:pt modelId="{4C0EF7FD-254A-4126-B723-78C070C4250D}" type="pres">
      <dgm:prSet presAssocID="{D58B18EB-1296-445F-AA1C-BDF4249F7475}" presName="aNode" presStyleLbl="bgShp" presStyleIdx="0" presStyleCnt="3"/>
      <dgm:spPr/>
    </dgm:pt>
    <dgm:pt modelId="{9D570CC8-F9D7-4329-AC06-99F1BDB6C8D6}" type="pres">
      <dgm:prSet presAssocID="{D58B18EB-1296-445F-AA1C-BDF4249F7475}" presName="textNode" presStyleLbl="bgShp" presStyleIdx="0" presStyleCnt="3"/>
      <dgm:spPr/>
    </dgm:pt>
    <dgm:pt modelId="{2EDB17EC-14D4-46BE-B220-84D788C20834}" type="pres">
      <dgm:prSet presAssocID="{D58B18EB-1296-445F-AA1C-BDF4249F7475}" presName="compChildNode" presStyleCnt="0"/>
      <dgm:spPr/>
    </dgm:pt>
    <dgm:pt modelId="{22630D1D-164E-495A-AD6B-541B484E8FED}" type="pres">
      <dgm:prSet presAssocID="{D58B18EB-1296-445F-AA1C-BDF4249F7475}" presName="theInnerList" presStyleCnt="0"/>
      <dgm:spPr/>
    </dgm:pt>
    <dgm:pt modelId="{391F7A97-E441-444C-AA7B-91AA478781BA}" type="pres">
      <dgm:prSet presAssocID="{94965FD1-AB3E-4027-90BB-C1724830A2E5}" presName="childNode" presStyleLbl="node1" presStyleIdx="0" presStyleCnt="6">
        <dgm:presLayoutVars>
          <dgm:bulletEnabled val="1"/>
        </dgm:presLayoutVars>
      </dgm:prSet>
      <dgm:spPr/>
    </dgm:pt>
    <dgm:pt modelId="{81DB2390-B8C9-4A87-BDFD-CFD0A47B0777}" type="pres">
      <dgm:prSet presAssocID="{94965FD1-AB3E-4027-90BB-C1724830A2E5}" presName="aSpace2" presStyleCnt="0"/>
      <dgm:spPr/>
    </dgm:pt>
    <dgm:pt modelId="{16ECFFBC-CFC5-4137-9437-361D48E078F0}" type="pres">
      <dgm:prSet presAssocID="{A5899C34-44BC-4183-9680-6163EBB3C643}" presName="childNode" presStyleLbl="node1" presStyleIdx="1" presStyleCnt="6" custLinFactNeighborY="-9246">
        <dgm:presLayoutVars>
          <dgm:bulletEnabled val="1"/>
        </dgm:presLayoutVars>
      </dgm:prSet>
      <dgm:spPr/>
    </dgm:pt>
    <dgm:pt modelId="{6C91B5AF-6B79-41E8-9BC4-F7FAFF79911F}" type="pres">
      <dgm:prSet presAssocID="{D58B18EB-1296-445F-AA1C-BDF4249F7475}" presName="aSpace" presStyleCnt="0"/>
      <dgm:spPr/>
    </dgm:pt>
    <dgm:pt modelId="{19C672E6-9D05-4781-8290-C16D1C63CB24}" type="pres">
      <dgm:prSet presAssocID="{E377976C-7F7E-4503-9EC5-3C7C7026D027}" presName="compNode" presStyleCnt="0"/>
      <dgm:spPr/>
    </dgm:pt>
    <dgm:pt modelId="{7C790D8E-3B55-4ED7-B73D-DB9018DB87D2}" type="pres">
      <dgm:prSet presAssocID="{E377976C-7F7E-4503-9EC5-3C7C7026D027}" presName="aNode" presStyleLbl="bgShp" presStyleIdx="1" presStyleCnt="3"/>
      <dgm:spPr/>
    </dgm:pt>
    <dgm:pt modelId="{CB0706A9-F946-4A97-B72E-56CE67BF510C}" type="pres">
      <dgm:prSet presAssocID="{E377976C-7F7E-4503-9EC5-3C7C7026D027}" presName="textNode" presStyleLbl="bgShp" presStyleIdx="1" presStyleCnt="3"/>
      <dgm:spPr/>
    </dgm:pt>
    <dgm:pt modelId="{22BEFDCE-54D3-40E2-9351-1F9DEFD90800}" type="pres">
      <dgm:prSet presAssocID="{E377976C-7F7E-4503-9EC5-3C7C7026D027}" presName="compChildNode" presStyleCnt="0"/>
      <dgm:spPr/>
    </dgm:pt>
    <dgm:pt modelId="{208FDCC4-DE06-4FF2-8FA1-37A04EA50746}" type="pres">
      <dgm:prSet presAssocID="{E377976C-7F7E-4503-9EC5-3C7C7026D027}" presName="theInnerList" presStyleCnt="0"/>
      <dgm:spPr/>
    </dgm:pt>
    <dgm:pt modelId="{E73D5EAE-BF2A-4113-8C81-AEAE60120BF2}" type="pres">
      <dgm:prSet presAssocID="{B2260F15-C9C2-444E-B300-0D1BE4D94DE6}" presName="childNode" presStyleLbl="node1" presStyleIdx="2" presStyleCnt="6">
        <dgm:presLayoutVars>
          <dgm:bulletEnabled val="1"/>
        </dgm:presLayoutVars>
      </dgm:prSet>
      <dgm:spPr/>
    </dgm:pt>
    <dgm:pt modelId="{F40FE4FF-CD5C-4985-B27F-72FE0F1CA402}" type="pres">
      <dgm:prSet presAssocID="{B2260F15-C9C2-444E-B300-0D1BE4D94DE6}" presName="aSpace2" presStyleCnt="0"/>
      <dgm:spPr/>
    </dgm:pt>
    <dgm:pt modelId="{8FE9828F-B239-4ECB-919D-89466AEDAB0D}" type="pres">
      <dgm:prSet presAssocID="{15E5E32B-C164-4805-8651-59B443AE861E}" presName="childNode" presStyleLbl="node1" presStyleIdx="3" presStyleCnt="6">
        <dgm:presLayoutVars>
          <dgm:bulletEnabled val="1"/>
        </dgm:presLayoutVars>
      </dgm:prSet>
      <dgm:spPr/>
    </dgm:pt>
    <dgm:pt modelId="{393BD592-01F4-45DB-A4C6-EE4FFB372DEE}" type="pres">
      <dgm:prSet presAssocID="{E377976C-7F7E-4503-9EC5-3C7C7026D027}" presName="aSpace" presStyleCnt="0"/>
      <dgm:spPr/>
    </dgm:pt>
    <dgm:pt modelId="{8ABD264A-612B-4A1F-902E-3E59A9EE1D24}" type="pres">
      <dgm:prSet presAssocID="{383745D5-A0AC-40EC-9E0E-98886B73972A}" presName="compNode" presStyleCnt="0"/>
      <dgm:spPr/>
    </dgm:pt>
    <dgm:pt modelId="{A340ECE6-8196-42A2-9708-9B0FD72A6457}" type="pres">
      <dgm:prSet presAssocID="{383745D5-A0AC-40EC-9E0E-98886B73972A}" presName="aNode" presStyleLbl="bgShp" presStyleIdx="2" presStyleCnt="3"/>
      <dgm:spPr/>
    </dgm:pt>
    <dgm:pt modelId="{2BB0A100-EC4B-4843-8BB9-9452EF40670F}" type="pres">
      <dgm:prSet presAssocID="{383745D5-A0AC-40EC-9E0E-98886B73972A}" presName="textNode" presStyleLbl="bgShp" presStyleIdx="2" presStyleCnt="3"/>
      <dgm:spPr/>
    </dgm:pt>
    <dgm:pt modelId="{92D83D8C-A31F-47ED-9744-EC2050FE49A9}" type="pres">
      <dgm:prSet presAssocID="{383745D5-A0AC-40EC-9E0E-98886B73972A}" presName="compChildNode" presStyleCnt="0"/>
      <dgm:spPr/>
    </dgm:pt>
    <dgm:pt modelId="{A0D832A2-78DB-4227-A47B-9D9ECCB8E7AE}" type="pres">
      <dgm:prSet presAssocID="{383745D5-A0AC-40EC-9E0E-98886B73972A}" presName="theInnerList" presStyleCnt="0"/>
      <dgm:spPr/>
    </dgm:pt>
    <dgm:pt modelId="{A4688513-26CC-4431-8C3E-BB276541918A}" type="pres">
      <dgm:prSet presAssocID="{80D91418-6585-4042-BB56-3B6E9CB08CEC}" presName="childNode" presStyleLbl="node1" presStyleIdx="4" presStyleCnt="6">
        <dgm:presLayoutVars>
          <dgm:bulletEnabled val="1"/>
        </dgm:presLayoutVars>
      </dgm:prSet>
      <dgm:spPr/>
    </dgm:pt>
    <dgm:pt modelId="{A7594DA6-59F7-4E2C-858D-1E9D4F586766}" type="pres">
      <dgm:prSet presAssocID="{80D91418-6585-4042-BB56-3B6E9CB08CEC}" presName="aSpace2" presStyleCnt="0"/>
      <dgm:spPr/>
    </dgm:pt>
    <dgm:pt modelId="{956E7FEF-1FD2-40D4-A5D8-B9E9272361FB}" type="pres">
      <dgm:prSet presAssocID="{2576A44B-37F2-4022-B8DF-623679D4736B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274C302-E0C6-448F-895D-3F7454D08C5B}" srcId="{D58B18EB-1296-445F-AA1C-BDF4249F7475}" destId="{A5899C34-44BC-4183-9680-6163EBB3C643}" srcOrd="1" destOrd="0" parTransId="{9FE9F60A-B5F2-4EBA-A63F-FED6EDBB55D5}" sibTransId="{87DDF33D-38BD-4314-9C81-DF7472D38F2E}"/>
    <dgm:cxn modelId="{34754024-124D-4046-AE62-86509674AA4A}" srcId="{383745D5-A0AC-40EC-9E0E-98886B73972A}" destId="{80D91418-6585-4042-BB56-3B6E9CB08CEC}" srcOrd="0" destOrd="0" parTransId="{2D4D2B90-4070-40A7-A185-0D9A1C2EB349}" sibTransId="{CDEB43AD-37B3-4F99-8E47-EDAF5B6F78CA}"/>
    <dgm:cxn modelId="{26240D5B-FBEF-4B8F-BB8E-94321A7A8E51}" type="presOf" srcId="{94965FD1-AB3E-4027-90BB-C1724830A2E5}" destId="{391F7A97-E441-444C-AA7B-91AA478781BA}" srcOrd="0" destOrd="0" presId="urn:microsoft.com/office/officeart/2005/8/layout/lProcess2"/>
    <dgm:cxn modelId="{3696F044-99B3-4E60-A2DC-BA5142A9C459}" type="presOf" srcId="{383745D5-A0AC-40EC-9E0E-98886B73972A}" destId="{2BB0A100-EC4B-4843-8BB9-9452EF40670F}" srcOrd="1" destOrd="0" presId="urn:microsoft.com/office/officeart/2005/8/layout/lProcess2"/>
    <dgm:cxn modelId="{B5C13966-6577-44AB-8FA8-8F701DFFB71C}" srcId="{59CC5E60-432A-4FCC-87C7-F433CF6A1A81}" destId="{383745D5-A0AC-40EC-9E0E-98886B73972A}" srcOrd="2" destOrd="0" parTransId="{33A38042-EF8B-4F82-96E3-BB744520F420}" sibTransId="{C9298D6E-D01F-4381-9FDD-310BF6C39489}"/>
    <dgm:cxn modelId="{26E2BF4D-BBC6-4E87-A01E-AAA2CBD62F01}" srcId="{59CC5E60-432A-4FCC-87C7-F433CF6A1A81}" destId="{E377976C-7F7E-4503-9EC5-3C7C7026D027}" srcOrd="1" destOrd="0" parTransId="{C129ABFE-5D61-42C2-9E12-FA69E546F7AD}" sibTransId="{76FB7880-2A4B-437B-8C13-B804779A5085}"/>
    <dgm:cxn modelId="{29A8F86D-0294-4DE6-AEF0-9411279E29C2}" type="presOf" srcId="{B2260F15-C9C2-444E-B300-0D1BE4D94DE6}" destId="{E73D5EAE-BF2A-4113-8C81-AEAE60120BF2}" srcOrd="0" destOrd="0" presId="urn:microsoft.com/office/officeart/2005/8/layout/lProcess2"/>
    <dgm:cxn modelId="{12560672-C678-463A-8780-7739FBBC92F0}" type="presOf" srcId="{A5899C34-44BC-4183-9680-6163EBB3C643}" destId="{16ECFFBC-CFC5-4137-9437-361D48E078F0}" srcOrd="0" destOrd="0" presId="urn:microsoft.com/office/officeart/2005/8/layout/lProcess2"/>
    <dgm:cxn modelId="{DC5F5459-0AD2-475E-BEBE-E9179E856A69}" type="presOf" srcId="{E377976C-7F7E-4503-9EC5-3C7C7026D027}" destId="{CB0706A9-F946-4A97-B72E-56CE67BF510C}" srcOrd="1" destOrd="0" presId="urn:microsoft.com/office/officeart/2005/8/layout/lProcess2"/>
    <dgm:cxn modelId="{9139F780-5FC1-4A18-97E8-1B269C25D047}" srcId="{59CC5E60-432A-4FCC-87C7-F433CF6A1A81}" destId="{D58B18EB-1296-445F-AA1C-BDF4249F7475}" srcOrd="0" destOrd="0" parTransId="{3169584A-4072-4FA2-91E5-FE7857228D84}" sibTransId="{5ADCB532-A785-40F9-ACBF-45FE99CAB5C5}"/>
    <dgm:cxn modelId="{8EFF3086-A5D4-434F-BFCF-4949A98AEA31}" type="presOf" srcId="{59CC5E60-432A-4FCC-87C7-F433CF6A1A81}" destId="{E361B60B-16B9-4121-8225-B928DF1C2042}" srcOrd="0" destOrd="0" presId="urn:microsoft.com/office/officeart/2005/8/layout/lProcess2"/>
    <dgm:cxn modelId="{DB9CBF86-0650-46F9-A1C2-19C5C8951F7B}" srcId="{D58B18EB-1296-445F-AA1C-BDF4249F7475}" destId="{94965FD1-AB3E-4027-90BB-C1724830A2E5}" srcOrd="0" destOrd="0" parTransId="{60C5C512-169E-4298-8CF3-1961346F48EB}" sibTransId="{AE9242C1-62B5-4453-AA23-993862E3E466}"/>
    <dgm:cxn modelId="{3FF1FB8E-9649-4DE4-B097-0202D7175C70}" type="presOf" srcId="{2576A44B-37F2-4022-B8DF-623679D4736B}" destId="{956E7FEF-1FD2-40D4-A5D8-B9E9272361FB}" srcOrd="0" destOrd="0" presId="urn:microsoft.com/office/officeart/2005/8/layout/lProcess2"/>
    <dgm:cxn modelId="{DA7C9F92-066E-4D11-9E42-68286F5F2EEC}" type="presOf" srcId="{E377976C-7F7E-4503-9EC5-3C7C7026D027}" destId="{7C790D8E-3B55-4ED7-B73D-DB9018DB87D2}" srcOrd="0" destOrd="0" presId="urn:microsoft.com/office/officeart/2005/8/layout/lProcess2"/>
    <dgm:cxn modelId="{87DE1F9D-9281-45CF-A040-7A590DCE05B1}" srcId="{E377976C-7F7E-4503-9EC5-3C7C7026D027}" destId="{B2260F15-C9C2-444E-B300-0D1BE4D94DE6}" srcOrd="0" destOrd="0" parTransId="{DFB6F093-2E42-4A8D-968C-B6CC1685195D}" sibTransId="{6DF28DD0-9FA9-4D7F-A5E6-475F9BA8A6C2}"/>
    <dgm:cxn modelId="{CD070CA5-4D5F-45AA-AE49-C9BAB0044761}" srcId="{E377976C-7F7E-4503-9EC5-3C7C7026D027}" destId="{15E5E32B-C164-4805-8651-59B443AE861E}" srcOrd="1" destOrd="0" parTransId="{899A68A6-20BC-4107-BACF-A6E42093B0E2}" sibTransId="{E102E2B2-98D1-4391-82AF-5A55CC76085D}"/>
    <dgm:cxn modelId="{39EA54AA-D543-4E4D-AAE7-46DFB6389504}" type="presOf" srcId="{D58B18EB-1296-445F-AA1C-BDF4249F7475}" destId="{4C0EF7FD-254A-4126-B723-78C070C4250D}" srcOrd="0" destOrd="0" presId="urn:microsoft.com/office/officeart/2005/8/layout/lProcess2"/>
    <dgm:cxn modelId="{26D015BA-5BA5-4AFB-B1D6-032285D6389F}" srcId="{383745D5-A0AC-40EC-9E0E-98886B73972A}" destId="{2576A44B-37F2-4022-B8DF-623679D4736B}" srcOrd="1" destOrd="0" parTransId="{15A513F0-21B2-4E70-91E9-B5A9E51ACEAC}" sibTransId="{6EBFF5C4-A077-4D11-A47C-207D5B526508}"/>
    <dgm:cxn modelId="{5591F1C8-A032-473F-A374-2718DB03CBA4}" type="presOf" srcId="{80D91418-6585-4042-BB56-3B6E9CB08CEC}" destId="{A4688513-26CC-4431-8C3E-BB276541918A}" srcOrd="0" destOrd="0" presId="urn:microsoft.com/office/officeart/2005/8/layout/lProcess2"/>
    <dgm:cxn modelId="{3E743FC9-2FF1-4BC5-ADA9-0FB34BF395A6}" type="presOf" srcId="{D58B18EB-1296-445F-AA1C-BDF4249F7475}" destId="{9D570CC8-F9D7-4329-AC06-99F1BDB6C8D6}" srcOrd="1" destOrd="0" presId="urn:microsoft.com/office/officeart/2005/8/layout/lProcess2"/>
    <dgm:cxn modelId="{21CF2ECD-B3AF-44D8-84C7-0D151BD1994A}" type="presOf" srcId="{383745D5-A0AC-40EC-9E0E-98886B73972A}" destId="{A340ECE6-8196-42A2-9708-9B0FD72A6457}" srcOrd="0" destOrd="0" presId="urn:microsoft.com/office/officeart/2005/8/layout/lProcess2"/>
    <dgm:cxn modelId="{823F8DEA-41C6-4268-A7A2-A0C7571D4E85}" type="presOf" srcId="{15E5E32B-C164-4805-8651-59B443AE861E}" destId="{8FE9828F-B239-4ECB-919D-89466AEDAB0D}" srcOrd="0" destOrd="0" presId="urn:microsoft.com/office/officeart/2005/8/layout/lProcess2"/>
    <dgm:cxn modelId="{84945E84-FF1B-434F-AFBB-F1FF1226B9B8}" type="presParOf" srcId="{E361B60B-16B9-4121-8225-B928DF1C2042}" destId="{2E013108-2598-44FC-988F-7A621147ACA1}" srcOrd="0" destOrd="0" presId="urn:microsoft.com/office/officeart/2005/8/layout/lProcess2"/>
    <dgm:cxn modelId="{A750886C-3148-4D0F-921D-69BACE1065BC}" type="presParOf" srcId="{2E013108-2598-44FC-988F-7A621147ACA1}" destId="{4C0EF7FD-254A-4126-B723-78C070C4250D}" srcOrd="0" destOrd="0" presId="urn:microsoft.com/office/officeart/2005/8/layout/lProcess2"/>
    <dgm:cxn modelId="{45D553C4-EFFF-4C8B-8707-E1D450D00AEA}" type="presParOf" srcId="{2E013108-2598-44FC-988F-7A621147ACA1}" destId="{9D570CC8-F9D7-4329-AC06-99F1BDB6C8D6}" srcOrd="1" destOrd="0" presId="urn:microsoft.com/office/officeart/2005/8/layout/lProcess2"/>
    <dgm:cxn modelId="{C4745D4D-4625-4E81-8BF0-36BE1E9FA041}" type="presParOf" srcId="{2E013108-2598-44FC-988F-7A621147ACA1}" destId="{2EDB17EC-14D4-46BE-B220-84D788C20834}" srcOrd="2" destOrd="0" presId="urn:microsoft.com/office/officeart/2005/8/layout/lProcess2"/>
    <dgm:cxn modelId="{B5545A5B-8C13-402B-9A61-5D07B3E28C15}" type="presParOf" srcId="{2EDB17EC-14D4-46BE-B220-84D788C20834}" destId="{22630D1D-164E-495A-AD6B-541B484E8FED}" srcOrd="0" destOrd="0" presId="urn:microsoft.com/office/officeart/2005/8/layout/lProcess2"/>
    <dgm:cxn modelId="{59B5BE38-94D5-4777-9840-F8122716A6BD}" type="presParOf" srcId="{22630D1D-164E-495A-AD6B-541B484E8FED}" destId="{391F7A97-E441-444C-AA7B-91AA478781BA}" srcOrd="0" destOrd="0" presId="urn:microsoft.com/office/officeart/2005/8/layout/lProcess2"/>
    <dgm:cxn modelId="{8751BE00-6201-4D39-949E-E0E474624B8C}" type="presParOf" srcId="{22630D1D-164E-495A-AD6B-541B484E8FED}" destId="{81DB2390-B8C9-4A87-BDFD-CFD0A47B0777}" srcOrd="1" destOrd="0" presId="urn:microsoft.com/office/officeart/2005/8/layout/lProcess2"/>
    <dgm:cxn modelId="{D480D3FB-D47B-4DEC-B5B3-C031E1B0F0D3}" type="presParOf" srcId="{22630D1D-164E-495A-AD6B-541B484E8FED}" destId="{16ECFFBC-CFC5-4137-9437-361D48E078F0}" srcOrd="2" destOrd="0" presId="urn:microsoft.com/office/officeart/2005/8/layout/lProcess2"/>
    <dgm:cxn modelId="{9A41257D-42A3-4A0F-BC4F-2F462FA35C4E}" type="presParOf" srcId="{E361B60B-16B9-4121-8225-B928DF1C2042}" destId="{6C91B5AF-6B79-41E8-9BC4-F7FAFF79911F}" srcOrd="1" destOrd="0" presId="urn:microsoft.com/office/officeart/2005/8/layout/lProcess2"/>
    <dgm:cxn modelId="{BD5BF516-2118-4777-9DEF-5098789E47B8}" type="presParOf" srcId="{E361B60B-16B9-4121-8225-B928DF1C2042}" destId="{19C672E6-9D05-4781-8290-C16D1C63CB24}" srcOrd="2" destOrd="0" presId="urn:microsoft.com/office/officeart/2005/8/layout/lProcess2"/>
    <dgm:cxn modelId="{748E559F-0771-4271-AF7F-3C5D3FD83498}" type="presParOf" srcId="{19C672E6-9D05-4781-8290-C16D1C63CB24}" destId="{7C790D8E-3B55-4ED7-B73D-DB9018DB87D2}" srcOrd="0" destOrd="0" presId="urn:microsoft.com/office/officeart/2005/8/layout/lProcess2"/>
    <dgm:cxn modelId="{D807DA00-6E47-4073-B5E8-1173E0CFEA87}" type="presParOf" srcId="{19C672E6-9D05-4781-8290-C16D1C63CB24}" destId="{CB0706A9-F946-4A97-B72E-56CE67BF510C}" srcOrd="1" destOrd="0" presId="urn:microsoft.com/office/officeart/2005/8/layout/lProcess2"/>
    <dgm:cxn modelId="{26B321BE-2913-40E6-950C-F7F702518182}" type="presParOf" srcId="{19C672E6-9D05-4781-8290-C16D1C63CB24}" destId="{22BEFDCE-54D3-40E2-9351-1F9DEFD90800}" srcOrd="2" destOrd="0" presId="urn:microsoft.com/office/officeart/2005/8/layout/lProcess2"/>
    <dgm:cxn modelId="{C035EF81-96AC-4F71-A195-B8B6BD5FCC33}" type="presParOf" srcId="{22BEFDCE-54D3-40E2-9351-1F9DEFD90800}" destId="{208FDCC4-DE06-4FF2-8FA1-37A04EA50746}" srcOrd="0" destOrd="0" presId="urn:microsoft.com/office/officeart/2005/8/layout/lProcess2"/>
    <dgm:cxn modelId="{47741F67-ABD7-4E66-B534-5809A860449F}" type="presParOf" srcId="{208FDCC4-DE06-4FF2-8FA1-37A04EA50746}" destId="{E73D5EAE-BF2A-4113-8C81-AEAE60120BF2}" srcOrd="0" destOrd="0" presId="urn:microsoft.com/office/officeart/2005/8/layout/lProcess2"/>
    <dgm:cxn modelId="{C4DC06C2-A071-4926-A3EC-34ABAECB76D6}" type="presParOf" srcId="{208FDCC4-DE06-4FF2-8FA1-37A04EA50746}" destId="{F40FE4FF-CD5C-4985-B27F-72FE0F1CA402}" srcOrd="1" destOrd="0" presId="urn:microsoft.com/office/officeart/2005/8/layout/lProcess2"/>
    <dgm:cxn modelId="{3F7C98B6-3D7E-4F60-8444-397C19139765}" type="presParOf" srcId="{208FDCC4-DE06-4FF2-8FA1-37A04EA50746}" destId="{8FE9828F-B239-4ECB-919D-89466AEDAB0D}" srcOrd="2" destOrd="0" presId="urn:microsoft.com/office/officeart/2005/8/layout/lProcess2"/>
    <dgm:cxn modelId="{F6167A7B-2BD8-47F7-B69E-5ABF231C4427}" type="presParOf" srcId="{E361B60B-16B9-4121-8225-B928DF1C2042}" destId="{393BD592-01F4-45DB-A4C6-EE4FFB372DEE}" srcOrd="3" destOrd="0" presId="urn:microsoft.com/office/officeart/2005/8/layout/lProcess2"/>
    <dgm:cxn modelId="{FDC697B8-2BCD-499E-8103-D723E85BC975}" type="presParOf" srcId="{E361B60B-16B9-4121-8225-B928DF1C2042}" destId="{8ABD264A-612B-4A1F-902E-3E59A9EE1D24}" srcOrd="4" destOrd="0" presId="urn:microsoft.com/office/officeart/2005/8/layout/lProcess2"/>
    <dgm:cxn modelId="{212FA086-309E-460F-8EEE-EC4ADAD918C8}" type="presParOf" srcId="{8ABD264A-612B-4A1F-902E-3E59A9EE1D24}" destId="{A340ECE6-8196-42A2-9708-9B0FD72A6457}" srcOrd="0" destOrd="0" presId="urn:microsoft.com/office/officeart/2005/8/layout/lProcess2"/>
    <dgm:cxn modelId="{6C9D3297-D1BB-43DC-8AE8-260AFE200840}" type="presParOf" srcId="{8ABD264A-612B-4A1F-902E-3E59A9EE1D24}" destId="{2BB0A100-EC4B-4843-8BB9-9452EF40670F}" srcOrd="1" destOrd="0" presId="urn:microsoft.com/office/officeart/2005/8/layout/lProcess2"/>
    <dgm:cxn modelId="{4A5BFEEE-BC3A-415D-8F46-A28B3F77E04F}" type="presParOf" srcId="{8ABD264A-612B-4A1F-902E-3E59A9EE1D24}" destId="{92D83D8C-A31F-47ED-9744-EC2050FE49A9}" srcOrd="2" destOrd="0" presId="urn:microsoft.com/office/officeart/2005/8/layout/lProcess2"/>
    <dgm:cxn modelId="{4D4CA21D-5EFA-4DAF-A494-93BC7FF717FB}" type="presParOf" srcId="{92D83D8C-A31F-47ED-9744-EC2050FE49A9}" destId="{A0D832A2-78DB-4227-A47B-9D9ECCB8E7AE}" srcOrd="0" destOrd="0" presId="urn:microsoft.com/office/officeart/2005/8/layout/lProcess2"/>
    <dgm:cxn modelId="{D6574BE5-3750-40F4-BC4F-FD193C81A0B8}" type="presParOf" srcId="{A0D832A2-78DB-4227-A47B-9D9ECCB8E7AE}" destId="{A4688513-26CC-4431-8C3E-BB276541918A}" srcOrd="0" destOrd="0" presId="urn:microsoft.com/office/officeart/2005/8/layout/lProcess2"/>
    <dgm:cxn modelId="{3A1136B2-AD02-49A1-9B87-4E90E6E87418}" type="presParOf" srcId="{A0D832A2-78DB-4227-A47B-9D9ECCB8E7AE}" destId="{A7594DA6-59F7-4E2C-858D-1E9D4F586766}" srcOrd="1" destOrd="0" presId="urn:microsoft.com/office/officeart/2005/8/layout/lProcess2"/>
    <dgm:cxn modelId="{6CF86358-945A-4FC6-A730-BF0ACACEC636}" type="presParOf" srcId="{A0D832A2-78DB-4227-A47B-9D9ECCB8E7AE}" destId="{956E7FEF-1FD2-40D4-A5D8-B9E9272361F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2B3D66-7808-4F77-B9E8-DE28029193D2}" type="doc">
      <dgm:prSet loTypeId="urn:microsoft.com/office/officeart/2005/8/layout/hProcess10" loCatId="process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4894700-1A80-4247-AE54-B891098450C6}">
      <dgm:prSet phldrT="[Text]"/>
      <dgm:spPr/>
      <dgm:t>
        <a:bodyPr/>
        <a:lstStyle/>
        <a:p>
          <a:r>
            <a:rPr lang="en-US" b="1" dirty="0"/>
            <a:t>Resources</a:t>
          </a:r>
        </a:p>
      </dgm:t>
    </dgm:pt>
    <dgm:pt modelId="{0C3F32B2-74C9-4896-9100-ED4CDF7974C1}" type="parTrans" cxnId="{6DE7F244-2B66-4660-8E80-8A837B4AB1E0}">
      <dgm:prSet/>
      <dgm:spPr/>
      <dgm:t>
        <a:bodyPr/>
        <a:lstStyle/>
        <a:p>
          <a:endParaRPr lang="en-US"/>
        </a:p>
      </dgm:t>
    </dgm:pt>
    <dgm:pt modelId="{BE53C168-080F-4918-96A8-E3E55797CF14}" type="sibTrans" cxnId="{6DE7F244-2B66-4660-8E80-8A837B4AB1E0}">
      <dgm:prSet/>
      <dgm:spPr/>
      <dgm:t>
        <a:bodyPr/>
        <a:lstStyle/>
        <a:p>
          <a:endParaRPr lang="en-US"/>
        </a:p>
      </dgm:t>
    </dgm:pt>
    <dgm:pt modelId="{473188F6-C0C6-4BEF-A377-6F9C2DBC9209}">
      <dgm:prSet phldrT="[Text]"/>
      <dgm:spPr/>
      <dgm:t>
        <a:bodyPr/>
        <a:lstStyle/>
        <a:p>
          <a:r>
            <a:rPr lang="en-US" dirty="0"/>
            <a:t>Maximum percent of customers we can contact</a:t>
          </a:r>
        </a:p>
      </dgm:t>
    </dgm:pt>
    <dgm:pt modelId="{F17A3DC5-FD9D-46E7-9DA4-21351113950C}" type="parTrans" cxnId="{B8FB35EC-60C1-49E6-9C60-589747DA8433}">
      <dgm:prSet/>
      <dgm:spPr/>
      <dgm:t>
        <a:bodyPr/>
        <a:lstStyle/>
        <a:p>
          <a:endParaRPr lang="en-US"/>
        </a:p>
      </dgm:t>
    </dgm:pt>
    <dgm:pt modelId="{9041CC87-6F91-4DFE-B9EF-CE3F3602FEEC}" type="sibTrans" cxnId="{B8FB35EC-60C1-49E6-9C60-589747DA8433}">
      <dgm:prSet/>
      <dgm:spPr/>
      <dgm:t>
        <a:bodyPr/>
        <a:lstStyle/>
        <a:p>
          <a:endParaRPr lang="en-US"/>
        </a:p>
      </dgm:t>
    </dgm:pt>
    <dgm:pt modelId="{5C216EFD-8799-42A1-8F1C-ABB849C12980}">
      <dgm:prSet phldrT="[Text]"/>
      <dgm:spPr/>
      <dgm:t>
        <a:bodyPr/>
        <a:lstStyle/>
        <a:p>
          <a:r>
            <a:rPr lang="en-US" b="1" dirty="0"/>
            <a:t>Take Accumulated Decile </a:t>
          </a:r>
          <a:r>
            <a:rPr lang="en-US" b="1" i="1" dirty="0"/>
            <a:t>k</a:t>
          </a:r>
          <a:r>
            <a:rPr lang="en-US" b="1" dirty="0"/>
            <a:t>?</a:t>
          </a:r>
        </a:p>
      </dgm:t>
    </dgm:pt>
    <dgm:pt modelId="{973AE67E-42B4-4979-89CE-EF305D0AA964}" type="parTrans" cxnId="{48BBA5B8-B8C9-440A-8F85-E581413C23F3}">
      <dgm:prSet/>
      <dgm:spPr/>
      <dgm:t>
        <a:bodyPr/>
        <a:lstStyle/>
        <a:p>
          <a:endParaRPr lang="en-US"/>
        </a:p>
      </dgm:t>
    </dgm:pt>
    <dgm:pt modelId="{EAA0F6D5-1BBE-4678-81D6-5AD4367DA306}" type="sibTrans" cxnId="{48BBA5B8-B8C9-440A-8F85-E581413C23F3}">
      <dgm:prSet/>
      <dgm:spPr/>
      <dgm:t>
        <a:bodyPr/>
        <a:lstStyle/>
        <a:p>
          <a:endParaRPr lang="en-US"/>
        </a:p>
      </dgm:t>
    </dgm:pt>
    <dgm:pt modelId="{FCBCD7AA-BB1D-4059-89F4-17A9F8186699}">
      <dgm:prSet phldrT="[Text]"/>
      <dgm:spPr/>
      <dgm:t>
        <a:bodyPr/>
        <a:lstStyle/>
        <a:p>
          <a:r>
            <a:rPr lang="en-US" dirty="0"/>
            <a:t>Starting from Accumulated Decile 1</a:t>
          </a:r>
        </a:p>
      </dgm:t>
    </dgm:pt>
    <dgm:pt modelId="{6C2A32DD-8F52-4F34-A946-968E7137F67D}" type="parTrans" cxnId="{B4936EBD-A8A8-43B2-9FE0-14808C57C85F}">
      <dgm:prSet/>
      <dgm:spPr/>
      <dgm:t>
        <a:bodyPr/>
        <a:lstStyle/>
        <a:p>
          <a:endParaRPr lang="en-US"/>
        </a:p>
      </dgm:t>
    </dgm:pt>
    <dgm:pt modelId="{DB42D151-B074-4A4C-B312-FB88DA8540D0}" type="sibTrans" cxnId="{B4936EBD-A8A8-43B2-9FE0-14808C57C85F}">
      <dgm:prSet/>
      <dgm:spPr/>
      <dgm:t>
        <a:bodyPr/>
        <a:lstStyle/>
        <a:p>
          <a:endParaRPr lang="en-US"/>
        </a:p>
      </dgm:t>
    </dgm:pt>
    <dgm:pt modelId="{1F9160F4-B9A8-440D-8F4C-A94D0EF8CE39}">
      <dgm:prSet phldrT="[Text]"/>
      <dgm:spPr/>
      <dgm:t>
        <a:bodyPr/>
        <a:lstStyle/>
        <a:p>
          <a:r>
            <a:rPr lang="en-US" dirty="0"/>
            <a:t>Have resources to take this Accumulated Decile?</a:t>
          </a:r>
        </a:p>
      </dgm:t>
    </dgm:pt>
    <dgm:pt modelId="{72915310-5552-43BE-8770-EAB36FD5A637}" type="parTrans" cxnId="{F23D3957-5837-4126-BA16-28FD3A5B7C1F}">
      <dgm:prSet/>
      <dgm:spPr/>
      <dgm:t>
        <a:bodyPr/>
        <a:lstStyle/>
        <a:p>
          <a:endParaRPr lang="en-US"/>
        </a:p>
      </dgm:t>
    </dgm:pt>
    <dgm:pt modelId="{48D00F39-10B7-4B8A-A8AE-8F037D9FAE19}" type="sibTrans" cxnId="{F23D3957-5837-4126-BA16-28FD3A5B7C1F}">
      <dgm:prSet/>
      <dgm:spPr/>
      <dgm:t>
        <a:bodyPr/>
        <a:lstStyle/>
        <a:p>
          <a:endParaRPr lang="en-US"/>
        </a:p>
      </dgm:t>
    </dgm:pt>
    <dgm:pt modelId="{2BD8F843-03AA-4CC2-ABAC-02D1A70A3C4A}">
      <dgm:prSet phldrT="[Text]"/>
      <dgm:spPr/>
      <dgm:t>
        <a:bodyPr/>
        <a:lstStyle/>
        <a:p>
          <a:r>
            <a:rPr lang="en-US" b="1" dirty="0"/>
            <a:t>Good Enough Lift?</a:t>
          </a:r>
        </a:p>
      </dgm:t>
    </dgm:pt>
    <dgm:pt modelId="{45709E70-741E-4660-9E32-18B2EDA6B214}" type="parTrans" cxnId="{8B4734A1-95E2-47DB-94FE-ED9DB144A0E1}">
      <dgm:prSet/>
      <dgm:spPr/>
      <dgm:t>
        <a:bodyPr/>
        <a:lstStyle/>
        <a:p>
          <a:endParaRPr lang="en-US"/>
        </a:p>
      </dgm:t>
    </dgm:pt>
    <dgm:pt modelId="{17B3F97B-ECBF-4A8A-A63B-E7520CE60AB7}" type="sibTrans" cxnId="{8B4734A1-95E2-47DB-94FE-ED9DB144A0E1}">
      <dgm:prSet/>
      <dgm:spPr/>
      <dgm:t>
        <a:bodyPr/>
        <a:lstStyle/>
        <a:p>
          <a:endParaRPr lang="en-US"/>
        </a:p>
      </dgm:t>
    </dgm:pt>
    <dgm:pt modelId="{D655A292-6E12-4D36-8831-B341364C38BB}">
      <dgm:prSet phldrT="[Text]"/>
      <dgm:spPr/>
      <dgm:t>
        <a:bodyPr/>
        <a:lstStyle/>
        <a:p>
          <a:r>
            <a:rPr lang="en-US" dirty="0"/>
            <a:t>Subjectively decide if this Accumulated Lift is high enough?</a:t>
          </a:r>
        </a:p>
      </dgm:t>
    </dgm:pt>
    <dgm:pt modelId="{0F866369-2356-43D4-A03B-550225FE5537}" type="parTrans" cxnId="{ACF8FDA8-C5DC-45C5-807A-0047815B99B3}">
      <dgm:prSet/>
      <dgm:spPr/>
      <dgm:t>
        <a:bodyPr/>
        <a:lstStyle/>
        <a:p>
          <a:endParaRPr lang="en-US"/>
        </a:p>
      </dgm:t>
    </dgm:pt>
    <dgm:pt modelId="{E8DA637E-1564-4080-947D-3266C3010EB9}" type="sibTrans" cxnId="{ACF8FDA8-C5DC-45C5-807A-0047815B99B3}">
      <dgm:prSet/>
      <dgm:spPr/>
      <dgm:t>
        <a:bodyPr/>
        <a:lstStyle/>
        <a:p>
          <a:endParaRPr lang="en-US"/>
        </a:p>
      </dgm:t>
    </dgm:pt>
    <dgm:pt modelId="{BC19ECD4-A77E-4376-9B41-C9331CD4FE45}" type="pres">
      <dgm:prSet presAssocID="{D62B3D66-7808-4F77-B9E8-DE28029193D2}" presName="Name0" presStyleCnt="0">
        <dgm:presLayoutVars>
          <dgm:dir/>
          <dgm:resizeHandles val="exact"/>
        </dgm:presLayoutVars>
      </dgm:prSet>
      <dgm:spPr/>
    </dgm:pt>
    <dgm:pt modelId="{B3BCA7A9-4FB4-49D0-9C01-863460299B62}" type="pres">
      <dgm:prSet presAssocID="{34894700-1A80-4247-AE54-B891098450C6}" presName="composite" presStyleCnt="0"/>
      <dgm:spPr/>
    </dgm:pt>
    <dgm:pt modelId="{E3029DA9-61C7-4EB5-A97B-EEF0A96556E4}" type="pres">
      <dgm:prSet presAssocID="{34894700-1A80-4247-AE54-B891098450C6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7DBE54E-1550-4C0D-99B5-54C177C4CD7D}" type="pres">
      <dgm:prSet presAssocID="{34894700-1A80-4247-AE54-B891098450C6}" presName="txNode" presStyleLbl="node1" presStyleIdx="0" presStyleCnt="3">
        <dgm:presLayoutVars>
          <dgm:bulletEnabled val="1"/>
        </dgm:presLayoutVars>
      </dgm:prSet>
      <dgm:spPr/>
    </dgm:pt>
    <dgm:pt modelId="{0C73BFC2-75DD-4BA6-B691-73DBCBA26D6E}" type="pres">
      <dgm:prSet presAssocID="{BE53C168-080F-4918-96A8-E3E55797CF14}" presName="sibTrans" presStyleLbl="sibTrans2D1" presStyleIdx="0" presStyleCnt="2" custScaleX="207478"/>
      <dgm:spPr/>
    </dgm:pt>
    <dgm:pt modelId="{2A27C257-AE55-45A5-A2B1-03E4592A7005}" type="pres">
      <dgm:prSet presAssocID="{BE53C168-080F-4918-96A8-E3E55797CF14}" presName="connTx" presStyleLbl="sibTrans2D1" presStyleIdx="0" presStyleCnt="2"/>
      <dgm:spPr/>
    </dgm:pt>
    <dgm:pt modelId="{30EF8E6F-A8E5-40E8-AF4C-359AC728633F}" type="pres">
      <dgm:prSet presAssocID="{5C216EFD-8799-42A1-8F1C-ABB849C12980}" presName="composite" presStyleCnt="0"/>
      <dgm:spPr/>
    </dgm:pt>
    <dgm:pt modelId="{0CC7441D-0FD1-4852-8BC1-089B55D8FE40}" type="pres">
      <dgm:prSet presAssocID="{5C216EFD-8799-42A1-8F1C-ABB849C12980}" presName="imagSh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</dgm:spPr>
    </dgm:pt>
    <dgm:pt modelId="{DBD8BE99-94BB-4DF2-9D10-BACDCDFC3972}" type="pres">
      <dgm:prSet presAssocID="{5C216EFD-8799-42A1-8F1C-ABB849C12980}" presName="txNode" presStyleLbl="node1" presStyleIdx="1" presStyleCnt="3">
        <dgm:presLayoutVars>
          <dgm:bulletEnabled val="1"/>
        </dgm:presLayoutVars>
      </dgm:prSet>
      <dgm:spPr/>
    </dgm:pt>
    <dgm:pt modelId="{1C105E74-BB56-4CE9-B813-AF9A1B471546}" type="pres">
      <dgm:prSet presAssocID="{EAA0F6D5-1BBE-4678-81D6-5AD4367DA306}" presName="sibTrans" presStyleLbl="sibTrans2D1" presStyleIdx="1" presStyleCnt="2" custScaleX="235219"/>
      <dgm:spPr>
        <a:prstGeom prst="leftRightArrow">
          <a:avLst/>
        </a:prstGeom>
      </dgm:spPr>
    </dgm:pt>
    <dgm:pt modelId="{04BBCDB5-CFE9-488F-B05B-2E7ED36E9F43}" type="pres">
      <dgm:prSet presAssocID="{EAA0F6D5-1BBE-4678-81D6-5AD4367DA306}" presName="connTx" presStyleLbl="sibTrans2D1" presStyleIdx="1" presStyleCnt="2"/>
      <dgm:spPr/>
    </dgm:pt>
    <dgm:pt modelId="{B733840F-2ED8-45DE-B18F-F87512425D3C}" type="pres">
      <dgm:prSet presAssocID="{2BD8F843-03AA-4CC2-ABAC-02D1A70A3C4A}" presName="composite" presStyleCnt="0"/>
      <dgm:spPr/>
    </dgm:pt>
    <dgm:pt modelId="{792548C0-6476-4861-9B27-C72552A1B4E7}" type="pres">
      <dgm:prSet presAssocID="{2BD8F843-03AA-4CC2-ABAC-02D1A70A3C4A}" presName="imagSh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  <dgm:pt modelId="{136B6438-F4FA-4ED6-B6E3-E5D6D424A0EE}" type="pres">
      <dgm:prSet presAssocID="{2BD8F843-03AA-4CC2-ABAC-02D1A70A3C4A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9EB4C05-2303-48D7-9622-90FD7885DBB2}" type="presOf" srcId="{473188F6-C0C6-4BEF-A377-6F9C2DBC9209}" destId="{27DBE54E-1550-4C0D-99B5-54C177C4CD7D}" srcOrd="0" destOrd="1" presId="urn:microsoft.com/office/officeart/2005/8/layout/hProcess10"/>
    <dgm:cxn modelId="{5E04C337-F64F-4AAE-87B9-4CF8FC844928}" type="presOf" srcId="{2BD8F843-03AA-4CC2-ABAC-02D1A70A3C4A}" destId="{136B6438-F4FA-4ED6-B6E3-E5D6D424A0EE}" srcOrd="0" destOrd="0" presId="urn:microsoft.com/office/officeart/2005/8/layout/hProcess10"/>
    <dgm:cxn modelId="{876E9D44-0E9D-42D2-BBE3-3260865A2BB0}" type="presOf" srcId="{BE53C168-080F-4918-96A8-E3E55797CF14}" destId="{2A27C257-AE55-45A5-A2B1-03E4592A7005}" srcOrd="1" destOrd="0" presId="urn:microsoft.com/office/officeart/2005/8/layout/hProcess10"/>
    <dgm:cxn modelId="{6DE7F244-2B66-4660-8E80-8A837B4AB1E0}" srcId="{D62B3D66-7808-4F77-B9E8-DE28029193D2}" destId="{34894700-1A80-4247-AE54-B891098450C6}" srcOrd="0" destOrd="0" parTransId="{0C3F32B2-74C9-4896-9100-ED4CDF7974C1}" sibTransId="{BE53C168-080F-4918-96A8-E3E55797CF14}"/>
    <dgm:cxn modelId="{5F73FF51-4AB0-41E0-A4EC-20FE7876F5AB}" type="presOf" srcId="{FCBCD7AA-BB1D-4059-89F4-17A9F8186699}" destId="{DBD8BE99-94BB-4DF2-9D10-BACDCDFC3972}" srcOrd="0" destOrd="1" presId="urn:microsoft.com/office/officeart/2005/8/layout/hProcess10"/>
    <dgm:cxn modelId="{F23D3957-5837-4126-BA16-28FD3A5B7C1F}" srcId="{5C216EFD-8799-42A1-8F1C-ABB849C12980}" destId="{1F9160F4-B9A8-440D-8F4C-A94D0EF8CE39}" srcOrd="1" destOrd="0" parTransId="{72915310-5552-43BE-8770-EAB36FD5A637}" sibTransId="{48D00F39-10B7-4B8A-A8AE-8F037D9FAE19}"/>
    <dgm:cxn modelId="{BB317194-D850-4776-8785-F9360E0FFBF0}" type="presOf" srcId="{D655A292-6E12-4D36-8831-B341364C38BB}" destId="{136B6438-F4FA-4ED6-B6E3-E5D6D424A0EE}" srcOrd="0" destOrd="1" presId="urn:microsoft.com/office/officeart/2005/8/layout/hProcess10"/>
    <dgm:cxn modelId="{CE1132A1-C9EA-4695-9596-D0D9E484D548}" type="presOf" srcId="{1F9160F4-B9A8-440D-8F4C-A94D0EF8CE39}" destId="{DBD8BE99-94BB-4DF2-9D10-BACDCDFC3972}" srcOrd="0" destOrd="2" presId="urn:microsoft.com/office/officeart/2005/8/layout/hProcess10"/>
    <dgm:cxn modelId="{8B4734A1-95E2-47DB-94FE-ED9DB144A0E1}" srcId="{D62B3D66-7808-4F77-B9E8-DE28029193D2}" destId="{2BD8F843-03AA-4CC2-ABAC-02D1A70A3C4A}" srcOrd="2" destOrd="0" parTransId="{45709E70-741E-4660-9E32-18B2EDA6B214}" sibTransId="{17B3F97B-ECBF-4A8A-A63B-E7520CE60AB7}"/>
    <dgm:cxn modelId="{E674A6A1-99BB-426B-BA50-7C40F1AEDA5D}" type="presOf" srcId="{34894700-1A80-4247-AE54-B891098450C6}" destId="{27DBE54E-1550-4C0D-99B5-54C177C4CD7D}" srcOrd="0" destOrd="0" presId="urn:microsoft.com/office/officeart/2005/8/layout/hProcess10"/>
    <dgm:cxn modelId="{E9162EA3-A1BC-4951-8054-3AAF7E384836}" type="presOf" srcId="{EAA0F6D5-1BBE-4678-81D6-5AD4367DA306}" destId="{1C105E74-BB56-4CE9-B813-AF9A1B471546}" srcOrd="0" destOrd="0" presId="urn:microsoft.com/office/officeart/2005/8/layout/hProcess10"/>
    <dgm:cxn modelId="{ACF8FDA8-C5DC-45C5-807A-0047815B99B3}" srcId="{2BD8F843-03AA-4CC2-ABAC-02D1A70A3C4A}" destId="{D655A292-6E12-4D36-8831-B341364C38BB}" srcOrd="0" destOrd="0" parTransId="{0F866369-2356-43D4-A03B-550225FE5537}" sibTransId="{E8DA637E-1564-4080-947D-3266C3010EB9}"/>
    <dgm:cxn modelId="{A733A7B6-D8F4-4633-9951-AF745A4E48C3}" type="presOf" srcId="{D62B3D66-7808-4F77-B9E8-DE28029193D2}" destId="{BC19ECD4-A77E-4376-9B41-C9331CD4FE45}" srcOrd="0" destOrd="0" presId="urn:microsoft.com/office/officeart/2005/8/layout/hProcess10"/>
    <dgm:cxn modelId="{48BBA5B8-B8C9-440A-8F85-E581413C23F3}" srcId="{D62B3D66-7808-4F77-B9E8-DE28029193D2}" destId="{5C216EFD-8799-42A1-8F1C-ABB849C12980}" srcOrd="1" destOrd="0" parTransId="{973AE67E-42B4-4979-89CE-EF305D0AA964}" sibTransId="{EAA0F6D5-1BBE-4678-81D6-5AD4367DA306}"/>
    <dgm:cxn modelId="{5E8B2DB9-3ABB-43C1-9402-DE404494338B}" type="presOf" srcId="{5C216EFD-8799-42A1-8F1C-ABB849C12980}" destId="{DBD8BE99-94BB-4DF2-9D10-BACDCDFC3972}" srcOrd="0" destOrd="0" presId="urn:microsoft.com/office/officeart/2005/8/layout/hProcess10"/>
    <dgm:cxn modelId="{B4936EBD-A8A8-43B2-9FE0-14808C57C85F}" srcId="{5C216EFD-8799-42A1-8F1C-ABB849C12980}" destId="{FCBCD7AA-BB1D-4059-89F4-17A9F8186699}" srcOrd="0" destOrd="0" parTransId="{6C2A32DD-8F52-4F34-A946-968E7137F67D}" sibTransId="{DB42D151-B074-4A4C-B312-FB88DA8540D0}"/>
    <dgm:cxn modelId="{3F0203C4-43D5-4B27-B675-A185B98B781C}" type="presOf" srcId="{BE53C168-080F-4918-96A8-E3E55797CF14}" destId="{0C73BFC2-75DD-4BA6-B691-73DBCBA26D6E}" srcOrd="0" destOrd="0" presId="urn:microsoft.com/office/officeart/2005/8/layout/hProcess10"/>
    <dgm:cxn modelId="{91E645D2-4F0F-499B-A4BF-9D52B9459708}" type="presOf" srcId="{EAA0F6D5-1BBE-4678-81D6-5AD4367DA306}" destId="{04BBCDB5-CFE9-488F-B05B-2E7ED36E9F43}" srcOrd="1" destOrd="0" presId="urn:microsoft.com/office/officeart/2005/8/layout/hProcess10"/>
    <dgm:cxn modelId="{B8FB35EC-60C1-49E6-9C60-589747DA8433}" srcId="{34894700-1A80-4247-AE54-B891098450C6}" destId="{473188F6-C0C6-4BEF-A377-6F9C2DBC9209}" srcOrd="0" destOrd="0" parTransId="{F17A3DC5-FD9D-46E7-9DA4-21351113950C}" sibTransId="{9041CC87-6F91-4DFE-B9EF-CE3F3602FEEC}"/>
    <dgm:cxn modelId="{F552380E-672D-4278-8591-F72C6D99E740}" type="presParOf" srcId="{BC19ECD4-A77E-4376-9B41-C9331CD4FE45}" destId="{B3BCA7A9-4FB4-49D0-9C01-863460299B62}" srcOrd="0" destOrd="0" presId="urn:microsoft.com/office/officeart/2005/8/layout/hProcess10"/>
    <dgm:cxn modelId="{B9A332C8-C716-4A9C-AA5F-6DF4E2B67A3A}" type="presParOf" srcId="{B3BCA7A9-4FB4-49D0-9C01-863460299B62}" destId="{E3029DA9-61C7-4EB5-A97B-EEF0A96556E4}" srcOrd="0" destOrd="0" presId="urn:microsoft.com/office/officeart/2005/8/layout/hProcess10"/>
    <dgm:cxn modelId="{8503D0C2-D3E6-406F-AC5F-6D3C01107F77}" type="presParOf" srcId="{B3BCA7A9-4FB4-49D0-9C01-863460299B62}" destId="{27DBE54E-1550-4C0D-99B5-54C177C4CD7D}" srcOrd="1" destOrd="0" presId="urn:microsoft.com/office/officeart/2005/8/layout/hProcess10"/>
    <dgm:cxn modelId="{5F2A9AFC-ED09-4941-B99E-554BD01C1364}" type="presParOf" srcId="{BC19ECD4-A77E-4376-9B41-C9331CD4FE45}" destId="{0C73BFC2-75DD-4BA6-B691-73DBCBA26D6E}" srcOrd="1" destOrd="0" presId="urn:microsoft.com/office/officeart/2005/8/layout/hProcess10"/>
    <dgm:cxn modelId="{33E68061-D488-4C23-87D3-7885B554E5CF}" type="presParOf" srcId="{0C73BFC2-75DD-4BA6-B691-73DBCBA26D6E}" destId="{2A27C257-AE55-45A5-A2B1-03E4592A7005}" srcOrd="0" destOrd="0" presId="urn:microsoft.com/office/officeart/2005/8/layout/hProcess10"/>
    <dgm:cxn modelId="{CF7B632F-5296-413B-9531-2DD2D90F9FD8}" type="presParOf" srcId="{BC19ECD4-A77E-4376-9B41-C9331CD4FE45}" destId="{30EF8E6F-A8E5-40E8-AF4C-359AC728633F}" srcOrd="2" destOrd="0" presId="urn:microsoft.com/office/officeart/2005/8/layout/hProcess10"/>
    <dgm:cxn modelId="{AA12BEC1-3733-4EA8-B33E-B7479D00A42F}" type="presParOf" srcId="{30EF8E6F-A8E5-40E8-AF4C-359AC728633F}" destId="{0CC7441D-0FD1-4852-8BC1-089B55D8FE40}" srcOrd="0" destOrd="0" presId="urn:microsoft.com/office/officeart/2005/8/layout/hProcess10"/>
    <dgm:cxn modelId="{5A70178B-F8CE-49BA-B1C5-F6D942ACE908}" type="presParOf" srcId="{30EF8E6F-A8E5-40E8-AF4C-359AC728633F}" destId="{DBD8BE99-94BB-4DF2-9D10-BACDCDFC3972}" srcOrd="1" destOrd="0" presId="urn:microsoft.com/office/officeart/2005/8/layout/hProcess10"/>
    <dgm:cxn modelId="{32C4691A-8F13-4B0F-945D-F0036AB0F7E1}" type="presParOf" srcId="{BC19ECD4-A77E-4376-9B41-C9331CD4FE45}" destId="{1C105E74-BB56-4CE9-B813-AF9A1B471546}" srcOrd="3" destOrd="0" presId="urn:microsoft.com/office/officeart/2005/8/layout/hProcess10"/>
    <dgm:cxn modelId="{B63658F4-5B60-4201-98D0-EF3C7E9D5A8C}" type="presParOf" srcId="{1C105E74-BB56-4CE9-B813-AF9A1B471546}" destId="{04BBCDB5-CFE9-488F-B05B-2E7ED36E9F43}" srcOrd="0" destOrd="0" presId="urn:microsoft.com/office/officeart/2005/8/layout/hProcess10"/>
    <dgm:cxn modelId="{8434E824-B727-4A81-BDB6-F63B71290C89}" type="presParOf" srcId="{BC19ECD4-A77E-4376-9B41-C9331CD4FE45}" destId="{B733840F-2ED8-45DE-B18F-F87512425D3C}" srcOrd="4" destOrd="0" presId="urn:microsoft.com/office/officeart/2005/8/layout/hProcess10"/>
    <dgm:cxn modelId="{444073CA-1096-40DB-9175-6283F77CC85C}" type="presParOf" srcId="{B733840F-2ED8-45DE-B18F-F87512425D3C}" destId="{792548C0-6476-4861-9B27-C72552A1B4E7}" srcOrd="0" destOrd="0" presId="urn:microsoft.com/office/officeart/2005/8/layout/hProcess10"/>
    <dgm:cxn modelId="{61384885-D11D-4D06-BF3C-4FC47B64EAD3}" type="presParOf" srcId="{B733840F-2ED8-45DE-B18F-F87512425D3C}" destId="{136B6438-F4FA-4ED6-B6E3-E5D6D424A0E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EDC66D-8362-4BC5-A8DF-F80D016FA6BB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A0726F-896D-4A94-80A7-64428F2C157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 built a model to predict a customer’s likelihood to respond to my market campaign</a:t>
          </a:r>
        </a:p>
      </dgm:t>
    </dgm:pt>
    <dgm:pt modelId="{6C9AB7D7-A407-45AC-86D4-714E1EF09270}" type="parTrans" cxnId="{0691A660-C6BB-4B83-9EF0-D89AD9928D51}">
      <dgm:prSet/>
      <dgm:spPr/>
      <dgm:t>
        <a:bodyPr/>
        <a:lstStyle/>
        <a:p>
          <a:endParaRPr lang="en-US"/>
        </a:p>
      </dgm:t>
    </dgm:pt>
    <dgm:pt modelId="{4EC2C956-EE3B-4268-9DD2-12C54D258A74}" type="sibTrans" cxnId="{0691A660-C6BB-4B83-9EF0-D89AD9928D51}">
      <dgm:prSet/>
      <dgm:spPr/>
      <dgm:t>
        <a:bodyPr/>
        <a:lstStyle/>
        <a:p>
          <a:endParaRPr lang="en-US"/>
        </a:p>
      </dgm:t>
    </dgm:pt>
    <dgm:pt modelId="{A5C73E21-F076-42BF-B699-8277B5E0B1A6}">
      <dgm:prSet phldrT="[Text]"/>
      <dgm:spPr/>
      <dgm:t>
        <a:bodyPr/>
        <a:lstStyle/>
        <a:p>
          <a:r>
            <a:rPr lang="en-US" dirty="0"/>
            <a:t>I need a model that will predict YES to customers who are observed YES with high accuracy</a:t>
          </a:r>
        </a:p>
      </dgm:t>
    </dgm:pt>
    <dgm:pt modelId="{C98960B0-AC98-4918-8E50-437C1A370BB0}" type="parTrans" cxnId="{2DB2F368-2861-44C8-9A91-5A77546998C3}">
      <dgm:prSet/>
      <dgm:spPr/>
      <dgm:t>
        <a:bodyPr/>
        <a:lstStyle/>
        <a:p>
          <a:endParaRPr lang="en-US"/>
        </a:p>
      </dgm:t>
    </dgm:pt>
    <dgm:pt modelId="{FBF31487-95FF-4F01-8F20-C495EFCEF73A}" type="sibTrans" cxnId="{2DB2F368-2861-44C8-9A91-5A77546998C3}">
      <dgm:prSet/>
      <dgm:spPr/>
      <dgm:t>
        <a:bodyPr/>
        <a:lstStyle/>
        <a:p>
          <a:endParaRPr lang="en-US"/>
        </a:p>
      </dgm:t>
    </dgm:pt>
    <dgm:pt modelId="{687AB9C1-38B5-4A04-A6A6-3B67D31E8F12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Push the percent of True Positive up</a:t>
          </a:r>
        </a:p>
      </dgm:t>
    </dgm:pt>
    <dgm:pt modelId="{87765DEE-3902-4185-A2A4-D3D4986F7776}" type="parTrans" cxnId="{BCB99FE5-7CE6-4427-869E-773184BB01B5}">
      <dgm:prSet/>
      <dgm:spPr/>
      <dgm:t>
        <a:bodyPr/>
        <a:lstStyle/>
        <a:p>
          <a:endParaRPr lang="en-US"/>
        </a:p>
      </dgm:t>
    </dgm:pt>
    <dgm:pt modelId="{826D893F-512B-4866-A644-57AF6534B316}" type="sibTrans" cxnId="{BCB99FE5-7CE6-4427-869E-773184BB01B5}">
      <dgm:prSet/>
      <dgm:spPr/>
      <dgm:t>
        <a:bodyPr/>
        <a:lstStyle/>
        <a:p>
          <a:endParaRPr lang="en-US"/>
        </a:p>
      </dgm:t>
    </dgm:pt>
    <dgm:pt modelId="{4E05976C-D6E3-434E-88C2-C2A182C1A559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Keep the percent of False Positive under control</a:t>
          </a:r>
        </a:p>
      </dgm:t>
    </dgm:pt>
    <dgm:pt modelId="{CC06E8BC-8590-49D9-81E7-9B5DE363DDB4}" type="parTrans" cxnId="{A31235E0-C9FF-4DBC-9FAE-EAA431242510}">
      <dgm:prSet/>
      <dgm:spPr/>
      <dgm:t>
        <a:bodyPr/>
        <a:lstStyle/>
        <a:p>
          <a:endParaRPr lang="en-US"/>
        </a:p>
      </dgm:t>
    </dgm:pt>
    <dgm:pt modelId="{C648CDE9-6616-459C-8F79-3D5021376E9A}" type="sibTrans" cxnId="{A31235E0-C9FF-4DBC-9FAE-EAA431242510}">
      <dgm:prSet/>
      <dgm:spPr/>
      <dgm:t>
        <a:bodyPr/>
        <a:lstStyle/>
        <a:p>
          <a:endParaRPr lang="en-US"/>
        </a:p>
      </dgm:t>
    </dgm:pt>
    <dgm:pt modelId="{0C360F70-321C-430B-B658-0F3D764B5AF2}">
      <dgm:prSet phldrT="[Text]"/>
      <dgm:spPr/>
      <dgm:t>
        <a:bodyPr/>
        <a:lstStyle/>
        <a:p>
          <a:r>
            <a:rPr lang="en-US" dirty="0"/>
            <a:t>I am not too concern about the accuracy of the predictions to the “NO” customers </a:t>
          </a:r>
        </a:p>
      </dgm:t>
    </dgm:pt>
    <dgm:pt modelId="{7B9A4AC4-4DC0-4B74-8FCA-30CC0643F644}" type="parTrans" cxnId="{5BF861AC-3A7F-47BB-8C5C-C9B5EB14EA97}">
      <dgm:prSet/>
      <dgm:spPr/>
      <dgm:t>
        <a:bodyPr/>
        <a:lstStyle/>
        <a:p>
          <a:endParaRPr lang="en-US"/>
        </a:p>
      </dgm:t>
    </dgm:pt>
    <dgm:pt modelId="{96739D16-D816-488C-8A99-666BD169BBC9}" type="sibTrans" cxnId="{5BF861AC-3A7F-47BB-8C5C-C9B5EB14EA97}">
      <dgm:prSet/>
      <dgm:spPr/>
      <dgm:t>
        <a:bodyPr/>
        <a:lstStyle/>
        <a:p>
          <a:endParaRPr lang="en-US"/>
        </a:p>
      </dgm:t>
    </dgm:pt>
    <dgm:pt modelId="{49D7DCBB-3ABB-40A6-AFCE-B6DB3CDB3868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Does not care about the True Negative</a:t>
          </a:r>
        </a:p>
      </dgm:t>
    </dgm:pt>
    <dgm:pt modelId="{970DC422-0C12-4307-A6B6-6D73AAFA5B74}" type="parTrans" cxnId="{5CF32949-0130-4C9D-BBE8-00F72E30396E}">
      <dgm:prSet/>
      <dgm:spPr/>
      <dgm:t>
        <a:bodyPr/>
        <a:lstStyle/>
        <a:p>
          <a:endParaRPr lang="en-US"/>
        </a:p>
      </dgm:t>
    </dgm:pt>
    <dgm:pt modelId="{70342304-8FB8-44BD-8A0C-F667C4F82106}" type="sibTrans" cxnId="{5CF32949-0130-4C9D-BBE8-00F72E30396E}">
      <dgm:prSet/>
      <dgm:spPr/>
      <dgm:t>
        <a:bodyPr/>
        <a:lstStyle/>
        <a:p>
          <a:endParaRPr lang="en-US"/>
        </a:p>
      </dgm:t>
    </dgm:pt>
    <dgm:pt modelId="{F339C11D-EFB6-4038-BD5E-B663128A82BB}" type="pres">
      <dgm:prSet presAssocID="{D0EDC66D-8362-4BC5-A8DF-F80D016FA6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A3D62E-5CE0-4EA8-A430-55BB892AF2C3}" type="pres">
      <dgm:prSet presAssocID="{CEA0726F-896D-4A94-80A7-64428F2C1572}" presName="vertOne" presStyleCnt="0"/>
      <dgm:spPr/>
    </dgm:pt>
    <dgm:pt modelId="{2FE8DBAC-02D6-47AE-BB0D-0A18A18D8490}" type="pres">
      <dgm:prSet presAssocID="{CEA0726F-896D-4A94-80A7-64428F2C1572}" presName="txOne" presStyleLbl="node0" presStyleIdx="0" presStyleCnt="1">
        <dgm:presLayoutVars>
          <dgm:chPref val="3"/>
        </dgm:presLayoutVars>
      </dgm:prSet>
      <dgm:spPr/>
    </dgm:pt>
    <dgm:pt modelId="{7D2093CE-43DD-449F-8A3C-A95BA4C3A46B}" type="pres">
      <dgm:prSet presAssocID="{CEA0726F-896D-4A94-80A7-64428F2C1572}" presName="parTransOne" presStyleCnt="0"/>
      <dgm:spPr/>
    </dgm:pt>
    <dgm:pt modelId="{1B50207B-FDC6-403F-935E-357D16985422}" type="pres">
      <dgm:prSet presAssocID="{CEA0726F-896D-4A94-80A7-64428F2C1572}" presName="horzOne" presStyleCnt="0"/>
      <dgm:spPr/>
    </dgm:pt>
    <dgm:pt modelId="{B459A8E4-BFDA-4A39-B2B0-63FDAB5D3E08}" type="pres">
      <dgm:prSet presAssocID="{A5C73E21-F076-42BF-B699-8277B5E0B1A6}" presName="vertTwo" presStyleCnt="0"/>
      <dgm:spPr/>
    </dgm:pt>
    <dgm:pt modelId="{E4DB7E2A-157A-43D8-A4B3-FB93230A6DD4}" type="pres">
      <dgm:prSet presAssocID="{A5C73E21-F076-42BF-B699-8277B5E0B1A6}" presName="txTwo" presStyleLbl="node2" presStyleIdx="0" presStyleCnt="2">
        <dgm:presLayoutVars>
          <dgm:chPref val="3"/>
        </dgm:presLayoutVars>
      </dgm:prSet>
      <dgm:spPr/>
    </dgm:pt>
    <dgm:pt modelId="{67852557-8B9E-4B56-93B6-FCE218FDF5ED}" type="pres">
      <dgm:prSet presAssocID="{A5C73E21-F076-42BF-B699-8277B5E0B1A6}" presName="parTransTwo" presStyleCnt="0"/>
      <dgm:spPr/>
    </dgm:pt>
    <dgm:pt modelId="{0A23914B-FBBD-46CE-99D5-C1FE712EF4EB}" type="pres">
      <dgm:prSet presAssocID="{A5C73E21-F076-42BF-B699-8277B5E0B1A6}" presName="horzTwo" presStyleCnt="0"/>
      <dgm:spPr/>
    </dgm:pt>
    <dgm:pt modelId="{395A06F5-B745-44AC-82F4-57D123AD3BBB}" type="pres">
      <dgm:prSet presAssocID="{687AB9C1-38B5-4A04-A6A6-3B67D31E8F12}" presName="vertThree" presStyleCnt="0"/>
      <dgm:spPr/>
    </dgm:pt>
    <dgm:pt modelId="{C0AC180C-6368-424F-B7EA-EFD750AE10A6}" type="pres">
      <dgm:prSet presAssocID="{687AB9C1-38B5-4A04-A6A6-3B67D31E8F12}" presName="txThree" presStyleLbl="node3" presStyleIdx="0" presStyleCnt="3">
        <dgm:presLayoutVars>
          <dgm:chPref val="3"/>
        </dgm:presLayoutVars>
      </dgm:prSet>
      <dgm:spPr/>
    </dgm:pt>
    <dgm:pt modelId="{7ABADF46-CCB0-4E1A-97CA-33C26DCEC435}" type="pres">
      <dgm:prSet presAssocID="{687AB9C1-38B5-4A04-A6A6-3B67D31E8F12}" presName="horzThree" presStyleCnt="0"/>
      <dgm:spPr/>
    </dgm:pt>
    <dgm:pt modelId="{5327F6E2-9A2D-4191-93FF-4FF2AEF19647}" type="pres">
      <dgm:prSet presAssocID="{826D893F-512B-4866-A644-57AF6534B316}" presName="sibSpaceThree" presStyleCnt="0"/>
      <dgm:spPr/>
    </dgm:pt>
    <dgm:pt modelId="{7823FFA9-921A-44F9-A567-01096AB6D44E}" type="pres">
      <dgm:prSet presAssocID="{4E05976C-D6E3-434E-88C2-C2A182C1A559}" presName="vertThree" presStyleCnt="0"/>
      <dgm:spPr/>
    </dgm:pt>
    <dgm:pt modelId="{061A50ED-CC61-4A1B-9604-32C313B14F21}" type="pres">
      <dgm:prSet presAssocID="{4E05976C-D6E3-434E-88C2-C2A182C1A559}" presName="txThree" presStyleLbl="node3" presStyleIdx="1" presStyleCnt="3">
        <dgm:presLayoutVars>
          <dgm:chPref val="3"/>
        </dgm:presLayoutVars>
      </dgm:prSet>
      <dgm:spPr/>
    </dgm:pt>
    <dgm:pt modelId="{A6001A8D-D140-445D-B993-ED5D0F627D8E}" type="pres">
      <dgm:prSet presAssocID="{4E05976C-D6E3-434E-88C2-C2A182C1A559}" presName="horzThree" presStyleCnt="0"/>
      <dgm:spPr/>
    </dgm:pt>
    <dgm:pt modelId="{FC3702A9-FAD9-4177-A25B-A976F6EA5A0A}" type="pres">
      <dgm:prSet presAssocID="{FBF31487-95FF-4F01-8F20-C495EFCEF73A}" presName="sibSpaceTwo" presStyleCnt="0"/>
      <dgm:spPr/>
    </dgm:pt>
    <dgm:pt modelId="{17668443-C40D-45D4-9DA4-8FB7E0AEB27F}" type="pres">
      <dgm:prSet presAssocID="{0C360F70-321C-430B-B658-0F3D764B5AF2}" presName="vertTwo" presStyleCnt="0"/>
      <dgm:spPr/>
    </dgm:pt>
    <dgm:pt modelId="{9D9DBC22-2082-4647-A48F-560DBA936674}" type="pres">
      <dgm:prSet presAssocID="{0C360F70-321C-430B-B658-0F3D764B5AF2}" presName="txTwo" presStyleLbl="node2" presStyleIdx="1" presStyleCnt="2">
        <dgm:presLayoutVars>
          <dgm:chPref val="3"/>
        </dgm:presLayoutVars>
      </dgm:prSet>
      <dgm:spPr/>
    </dgm:pt>
    <dgm:pt modelId="{8A3B5CF9-C383-4881-ADEE-53F4015C8C15}" type="pres">
      <dgm:prSet presAssocID="{0C360F70-321C-430B-B658-0F3D764B5AF2}" presName="parTransTwo" presStyleCnt="0"/>
      <dgm:spPr/>
    </dgm:pt>
    <dgm:pt modelId="{2C1D86BD-6A52-4CB6-8900-B30A8902BDC7}" type="pres">
      <dgm:prSet presAssocID="{0C360F70-321C-430B-B658-0F3D764B5AF2}" presName="horzTwo" presStyleCnt="0"/>
      <dgm:spPr/>
    </dgm:pt>
    <dgm:pt modelId="{E2E90260-F7F6-44AA-B6B3-609E396BE25B}" type="pres">
      <dgm:prSet presAssocID="{49D7DCBB-3ABB-40A6-AFCE-B6DB3CDB3868}" presName="vertThree" presStyleCnt="0"/>
      <dgm:spPr/>
    </dgm:pt>
    <dgm:pt modelId="{2533C138-E3AF-4577-8183-5CD76E3785F4}" type="pres">
      <dgm:prSet presAssocID="{49D7DCBB-3ABB-40A6-AFCE-B6DB3CDB3868}" presName="txThree" presStyleLbl="node3" presStyleIdx="2" presStyleCnt="3">
        <dgm:presLayoutVars>
          <dgm:chPref val="3"/>
        </dgm:presLayoutVars>
      </dgm:prSet>
      <dgm:spPr/>
    </dgm:pt>
    <dgm:pt modelId="{A5D6CC12-586A-4094-ACB5-CCC5A139F0C4}" type="pres">
      <dgm:prSet presAssocID="{49D7DCBB-3ABB-40A6-AFCE-B6DB3CDB3868}" presName="horzThree" presStyleCnt="0"/>
      <dgm:spPr/>
    </dgm:pt>
  </dgm:ptLst>
  <dgm:cxnLst>
    <dgm:cxn modelId="{31BA0E24-1B8C-4B2D-B9A4-E3C00C29973F}" type="presOf" srcId="{CEA0726F-896D-4A94-80A7-64428F2C1572}" destId="{2FE8DBAC-02D6-47AE-BB0D-0A18A18D8490}" srcOrd="0" destOrd="0" presId="urn:microsoft.com/office/officeart/2005/8/layout/hierarchy4"/>
    <dgm:cxn modelId="{72D8695F-E417-409C-A83B-120731EFC20A}" type="presOf" srcId="{A5C73E21-F076-42BF-B699-8277B5E0B1A6}" destId="{E4DB7E2A-157A-43D8-A4B3-FB93230A6DD4}" srcOrd="0" destOrd="0" presId="urn:microsoft.com/office/officeart/2005/8/layout/hierarchy4"/>
    <dgm:cxn modelId="{0691A660-C6BB-4B83-9EF0-D89AD9928D51}" srcId="{D0EDC66D-8362-4BC5-A8DF-F80D016FA6BB}" destId="{CEA0726F-896D-4A94-80A7-64428F2C1572}" srcOrd="0" destOrd="0" parTransId="{6C9AB7D7-A407-45AC-86D4-714E1EF09270}" sibTransId="{4EC2C956-EE3B-4268-9DD2-12C54D258A74}"/>
    <dgm:cxn modelId="{2DB2F368-2861-44C8-9A91-5A77546998C3}" srcId="{CEA0726F-896D-4A94-80A7-64428F2C1572}" destId="{A5C73E21-F076-42BF-B699-8277B5E0B1A6}" srcOrd="0" destOrd="0" parTransId="{C98960B0-AC98-4918-8E50-437C1A370BB0}" sibTransId="{FBF31487-95FF-4F01-8F20-C495EFCEF73A}"/>
    <dgm:cxn modelId="{5CF32949-0130-4C9D-BBE8-00F72E30396E}" srcId="{0C360F70-321C-430B-B658-0F3D764B5AF2}" destId="{49D7DCBB-3ABB-40A6-AFCE-B6DB3CDB3868}" srcOrd="0" destOrd="0" parTransId="{970DC422-0C12-4307-A6B6-6D73AAFA5B74}" sibTransId="{70342304-8FB8-44BD-8A0C-F667C4F82106}"/>
    <dgm:cxn modelId="{93E2186A-8F52-4A9D-AD3C-78B5165860A8}" type="presOf" srcId="{49D7DCBB-3ABB-40A6-AFCE-B6DB3CDB3868}" destId="{2533C138-E3AF-4577-8183-5CD76E3785F4}" srcOrd="0" destOrd="0" presId="urn:microsoft.com/office/officeart/2005/8/layout/hierarchy4"/>
    <dgm:cxn modelId="{A7A81F83-2D6A-430D-BDBB-59ACDCD5C5CF}" type="presOf" srcId="{D0EDC66D-8362-4BC5-A8DF-F80D016FA6BB}" destId="{F339C11D-EFB6-4038-BD5E-B663128A82BB}" srcOrd="0" destOrd="0" presId="urn:microsoft.com/office/officeart/2005/8/layout/hierarchy4"/>
    <dgm:cxn modelId="{A7169FA6-B15F-4AC9-A822-CA7AAC2FEB68}" type="presOf" srcId="{0C360F70-321C-430B-B658-0F3D764B5AF2}" destId="{9D9DBC22-2082-4647-A48F-560DBA936674}" srcOrd="0" destOrd="0" presId="urn:microsoft.com/office/officeart/2005/8/layout/hierarchy4"/>
    <dgm:cxn modelId="{5BF861AC-3A7F-47BB-8C5C-C9B5EB14EA97}" srcId="{CEA0726F-896D-4A94-80A7-64428F2C1572}" destId="{0C360F70-321C-430B-B658-0F3D764B5AF2}" srcOrd="1" destOrd="0" parTransId="{7B9A4AC4-4DC0-4B74-8FCA-30CC0643F644}" sibTransId="{96739D16-D816-488C-8A99-666BD169BBC9}"/>
    <dgm:cxn modelId="{24A832DB-4803-41B7-A1D4-AFFFA7E8B6D2}" type="presOf" srcId="{4E05976C-D6E3-434E-88C2-C2A182C1A559}" destId="{061A50ED-CC61-4A1B-9604-32C313B14F21}" srcOrd="0" destOrd="0" presId="urn:microsoft.com/office/officeart/2005/8/layout/hierarchy4"/>
    <dgm:cxn modelId="{A31235E0-C9FF-4DBC-9FAE-EAA431242510}" srcId="{A5C73E21-F076-42BF-B699-8277B5E0B1A6}" destId="{4E05976C-D6E3-434E-88C2-C2A182C1A559}" srcOrd="1" destOrd="0" parTransId="{CC06E8BC-8590-49D9-81E7-9B5DE363DDB4}" sibTransId="{C648CDE9-6616-459C-8F79-3D5021376E9A}"/>
    <dgm:cxn modelId="{BCB99FE5-7CE6-4427-869E-773184BB01B5}" srcId="{A5C73E21-F076-42BF-B699-8277B5E0B1A6}" destId="{687AB9C1-38B5-4A04-A6A6-3B67D31E8F12}" srcOrd="0" destOrd="0" parTransId="{87765DEE-3902-4185-A2A4-D3D4986F7776}" sibTransId="{826D893F-512B-4866-A644-57AF6534B316}"/>
    <dgm:cxn modelId="{FDA82AF8-4434-4580-AAD6-81EE4998D7F8}" type="presOf" srcId="{687AB9C1-38B5-4A04-A6A6-3B67D31E8F12}" destId="{C0AC180C-6368-424F-B7EA-EFD750AE10A6}" srcOrd="0" destOrd="0" presId="urn:microsoft.com/office/officeart/2005/8/layout/hierarchy4"/>
    <dgm:cxn modelId="{05BE7D50-2CB4-4D9A-A39A-5A7B7251003D}" type="presParOf" srcId="{F339C11D-EFB6-4038-BD5E-B663128A82BB}" destId="{92A3D62E-5CE0-4EA8-A430-55BB892AF2C3}" srcOrd="0" destOrd="0" presId="urn:microsoft.com/office/officeart/2005/8/layout/hierarchy4"/>
    <dgm:cxn modelId="{47C0EF46-E087-49A8-BE86-2E9A208BE16C}" type="presParOf" srcId="{92A3D62E-5CE0-4EA8-A430-55BB892AF2C3}" destId="{2FE8DBAC-02D6-47AE-BB0D-0A18A18D8490}" srcOrd="0" destOrd="0" presId="urn:microsoft.com/office/officeart/2005/8/layout/hierarchy4"/>
    <dgm:cxn modelId="{A1C851D7-7EF1-484C-A9F7-8C21B614CA1B}" type="presParOf" srcId="{92A3D62E-5CE0-4EA8-A430-55BB892AF2C3}" destId="{7D2093CE-43DD-449F-8A3C-A95BA4C3A46B}" srcOrd="1" destOrd="0" presId="urn:microsoft.com/office/officeart/2005/8/layout/hierarchy4"/>
    <dgm:cxn modelId="{1BEAA8AF-5D9B-4D60-A3DA-88E994B2D878}" type="presParOf" srcId="{92A3D62E-5CE0-4EA8-A430-55BB892AF2C3}" destId="{1B50207B-FDC6-403F-935E-357D16985422}" srcOrd="2" destOrd="0" presId="urn:microsoft.com/office/officeart/2005/8/layout/hierarchy4"/>
    <dgm:cxn modelId="{7523666E-74F7-4265-A286-A2FE6BF86204}" type="presParOf" srcId="{1B50207B-FDC6-403F-935E-357D16985422}" destId="{B459A8E4-BFDA-4A39-B2B0-63FDAB5D3E08}" srcOrd="0" destOrd="0" presId="urn:microsoft.com/office/officeart/2005/8/layout/hierarchy4"/>
    <dgm:cxn modelId="{CB169521-D660-450D-8F3A-958B21051062}" type="presParOf" srcId="{B459A8E4-BFDA-4A39-B2B0-63FDAB5D3E08}" destId="{E4DB7E2A-157A-43D8-A4B3-FB93230A6DD4}" srcOrd="0" destOrd="0" presId="urn:microsoft.com/office/officeart/2005/8/layout/hierarchy4"/>
    <dgm:cxn modelId="{B80D33E0-B54C-488B-A179-816DEA61AD5E}" type="presParOf" srcId="{B459A8E4-BFDA-4A39-B2B0-63FDAB5D3E08}" destId="{67852557-8B9E-4B56-93B6-FCE218FDF5ED}" srcOrd="1" destOrd="0" presId="urn:microsoft.com/office/officeart/2005/8/layout/hierarchy4"/>
    <dgm:cxn modelId="{9617BD05-2202-4055-B537-2D0C1CDE3A5A}" type="presParOf" srcId="{B459A8E4-BFDA-4A39-B2B0-63FDAB5D3E08}" destId="{0A23914B-FBBD-46CE-99D5-C1FE712EF4EB}" srcOrd="2" destOrd="0" presId="urn:microsoft.com/office/officeart/2005/8/layout/hierarchy4"/>
    <dgm:cxn modelId="{5BB0011E-54F5-4423-B368-E6F8E61234CB}" type="presParOf" srcId="{0A23914B-FBBD-46CE-99D5-C1FE712EF4EB}" destId="{395A06F5-B745-44AC-82F4-57D123AD3BBB}" srcOrd="0" destOrd="0" presId="urn:microsoft.com/office/officeart/2005/8/layout/hierarchy4"/>
    <dgm:cxn modelId="{25A4F211-F794-4E47-B116-B2C961BC1C38}" type="presParOf" srcId="{395A06F5-B745-44AC-82F4-57D123AD3BBB}" destId="{C0AC180C-6368-424F-B7EA-EFD750AE10A6}" srcOrd="0" destOrd="0" presId="urn:microsoft.com/office/officeart/2005/8/layout/hierarchy4"/>
    <dgm:cxn modelId="{325BD0A1-F7A7-4922-9157-A5064AC8F417}" type="presParOf" srcId="{395A06F5-B745-44AC-82F4-57D123AD3BBB}" destId="{7ABADF46-CCB0-4E1A-97CA-33C26DCEC435}" srcOrd="1" destOrd="0" presId="urn:microsoft.com/office/officeart/2005/8/layout/hierarchy4"/>
    <dgm:cxn modelId="{484866F0-312D-499D-951E-ADC630059CD0}" type="presParOf" srcId="{0A23914B-FBBD-46CE-99D5-C1FE712EF4EB}" destId="{5327F6E2-9A2D-4191-93FF-4FF2AEF19647}" srcOrd="1" destOrd="0" presId="urn:microsoft.com/office/officeart/2005/8/layout/hierarchy4"/>
    <dgm:cxn modelId="{E5B4C0B8-EBC9-40BD-82E2-9E2E5448EED3}" type="presParOf" srcId="{0A23914B-FBBD-46CE-99D5-C1FE712EF4EB}" destId="{7823FFA9-921A-44F9-A567-01096AB6D44E}" srcOrd="2" destOrd="0" presId="urn:microsoft.com/office/officeart/2005/8/layout/hierarchy4"/>
    <dgm:cxn modelId="{A46FE5A5-A7CF-4F17-90C6-C05FCCA203E3}" type="presParOf" srcId="{7823FFA9-921A-44F9-A567-01096AB6D44E}" destId="{061A50ED-CC61-4A1B-9604-32C313B14F21}" srcOrd="0" destOrd="0" presId="urn:microsoft.com/office/officeart/2005/8/layout/hierarchy4"/>
    <dgm:cxn modelId="{E176D719-E45A-4A3E-9232-2A1C765E757B}" type="presParOf" srcId="{7823FFA9-921A-44F9-A567-01096AB6D44E}" destId="{A6001A8D-D140-445D-B993-ED5D0F627D8E}" srcOrd="1" destOrd="0" presId="urn:microsoft.com/office/officeart/2005/8/layout/hierarchy4"/>
    <dgm:cxn modelId="{45C36BA7-B7D7-46F6-AF4F-964BA42638E6}" type="presParOf" srcId="{1B50207B-FDC6-403F-935E-357D16985422}" destId="{FC3702A9-FAD9-4177-A25B-A976F6EA5A0A}" srcOrd="1" destOrd="0" presId="urn:microsoft.com/office/officeart/2005/8/layout/hierarchy4"/>
    <dgm:cxn modelId="{2B5A71EF-106F-4064-9699-A97CAD4BA4EF}" type="presParOf" srcId="{1B50207B-FDC6-403F-935E-357D16985422}" destId="{17668443-C40D-45D4-9DA4-8FB7E0AEB27F}" srcOrd="2" destOrd="0" presId="urn:microsoft.com/office/officeart/2005/8/layout/hierarchy4"/>
    <dgm:cxn modelId="{274924C7-ACFA-4AB6-AB67-6FC3AE53EB45}" type="presParOf" srcId="{17668443-C40D-45D4-9DA4-8FB7E0AEB27F}" destId="{9D9DBC22-2082-4647-A48F-560DBA936674}" srcOrd="0" destOrd="0" presId="urn:microsoft.com/office/officeart/2005/8/layout/hierarchy4"/>
    <dgm:cxn modelId="{0B95306E-64A0-40C2-876F-5A1FE1572A4E}" type="presParOf" srcId="{17668443-C40D-45D4-9DA4-8FB7E0AEB27F}" destId="{8A3B5CF9-C383-4881-ADEE-53F4015C8C15}" srcOrd="1" destOrd="0" presId="urn:microsoft.com/office/officeart/2005/8/layout/hierarchy4"/>
    <dgm:cxn modelId="{B98C9C28-040A-4DCC-858F-0D615DF1CB59}" type="presParOf" srcId="{17668443-C40D-45D4-9DA4-8FB7E0AEB27F}" destId="{2C1D86BD-6A52-4CB6-8900-B30A8902BDC7}" srcOrd="2" destOrd="0" presId="urn:microsoft.com/office/officeart/2005/8/layout/hierarchy4"/>
    <dgm:cxn modelId="{1C868C46-7FE4-4339-9AAB-E8F1B0C340DD}" type="presParOf" srcId="{2C1D86BD-6A52-4CB6-8900-B30A8902BDC7}" destId="{E2E90260-F7F6-44AA-B6B3-609E396BE25B}" srcOrd="0" destOrd="0" presId="urn:microsoft.com/office/officeart/2005/8/layout/hierarchy4"/>
    <dgm:cxn modelId="{1B311794-FEC4-44A5-9654-B90D6297F289}" type="presParOf" srcId="{E2E90260-F7F6-44AA-B6B3-609E396BE25B}" destId="{2533C138-E3AF-4577-8183-5CD76E3785F4}" srcOrd="0" destOrd="0" presId="urn:microsoft.com/office/officeart/2005/8/layout/hierarchy4"/>
    <dgm:cxn modelId="{0834DF16-6DA5-4D27-95BD-E0128A404C4C}" type="presParOf" srcId="{E2E90260-F7F6-44AA-B6B3-609E396BE25B}" destId="{A5D6CC12-586A-4094-ACB5-CCC5A139F0C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459EB8-6A30-46E2-9AFA-780C2961499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875BBEE-EF15-497D-B250-A85915F384E3}">
      <dgm:prSet phldrT="[Text]"/>
      <dgm:spPr/>
      <dgm:t>
        <a:bodyPr/>
        <a:lstStyle/>
        <a:p>
          <a:r>
            <a:rPr lang="en-US" b="1"/>
            <a:t>Find Thresholds</a:t>
          </a:r>
          <a:endParaRPr lang="en-US" b="1" dirty="0"/>
        </a:p>
      </dgm:t>
    </dgm:pt>
    <dgm:pt modelId="{4E5A9BB8-1D5F-48B6-90BB-C3A12E94DDFF}" type="parTrans" cxnId="{34F7FB0D-DD00-4917-81E8-35A09E11F37F}">
      <dgm:prSet/>
      <dgm:spPr/>
      <dgm:t>
        <a:bodyPr/>
        <a:lstStyle/>
        <a:p>
          <a:endParaRPr lang="en-US"/>
        </a:p>
      </dgm:t>
    </dgm:pt>
    <dgm:pt modelId="{117CF388-A457-4625-84DD-1E1CC68FE002}" type="sibTrans" cxnId="{34F7FB0D-DD00-4917-81E8-35A09E11F37F}">
      <dgm:prSet/>
      <dgm:spPr/>
      <dgm:t>
        <a:bodyPr/>
        <a:lstStyle/>
        <a:p>
          <a:endParaRPr lang="en-US"/>
        </a:p>
      </dgm:t>
    </dgm:pt>
    <dgm:pt modelId="{F6D7CF4C-2D6C-46D0-899C-7AA8FD2D3ED5}">
      <dgm:prSet phldrT="[Text]"/>
      <dgm:spPr/>
      <dgm:t>
        <a:bodyPr/>
        <a:lstStyle/>
        <a:p>
          <a:r>
            <a:rPr lang="en-US" dirty="0"/>
            <a:t>Create a set of distinct values from the predicted event probabilities</a:t>
          </a:r>
        </a:p>
      </dgm:t>
    </dgm:pt>
    <dgm:pt modelId="{EF1022D6-A983-4398-85C2-AFCE92D1E1E0}" type="parTrans" cxnId="{DFDD31A4-97DF-46B4-AF93-49BEA8FC353A}">
      <dgm:prSet/>
      <dgm:spPr/>
      <dgm:t>
        <a:bodyPr/>
        <a:lstStyle/>
        <a:p>
          <a:endParaRPr lang="en-US"/>
        </a:p>
      </dgm:t>
    </dgm:pt>
    <dgm:pt modelId="{195D3A81-569B-45B5-B24D-C6A374626866}" type="sibTrans" cxnId="{DFDD31A4-97DF-46B4-AF93-49BEA8FC353A}">
      <dgm:prSet/>
      <dgm:spPr/>
      <dgm:t>
        <a:bodyPr/>
        <a:lstStyle/>
        <a:p>
          <a:endParaRPr lang="en-US"/>
        </a:p>
      </dgm:t>
    </dgm:pt>
    <dgm:pt modelId="{F1EB9BEA-2E1D-4FA1-BF1B-6E0E2A3D56BF}">
      <dgm:prSet phldrT="[Text]"/>
      <dgm:spPr/>
      <dgm:t>
        <a:bodyPr/>
        <a:lstStyle/>
        <a:p>
          <a:r>
            <a:rPr lang="en-US" b="1" dirty="0"/>
            <a:t>Assign Event</a:t>
          </a:r>
        </a:p>
      </dgm:t>
    </dgm:pt>
    <dgm:pt modelId="{26EE4F1F-75C2-4167-A2E9-5BE373C8C72E}" type="parTrans" cxnId="{6313292A-ACD8-4F00-8E4B-C52002D16095}">
      <dgm:prSet/>
      <dgm:spPr/>
      <dgm:t>
        <a:bodyPr/>
        <a:lstStyle/>
        <a:p>
          <a:endParaRPr lang="en-US"/>
        </a:p>
      </dgm:t>
    </dgm:pt>
    <dgm:pt modelId="{67A34C39-5A7D-4447-BB75-19E43D94393B}" type="sibTrans" cxnId="{6313292A-ACD8-4F00-8E4B-C52002D16095}">
      <dgm:prSet/>
      <dgm:spPr/>
      <dgm:t>
        <a:bodyPr/>
        <a:lstStyle/>
        <a:p>
          <a:endParaRPr lang="en-US"/>
        </a:p>
      </dgm:t>
    </dgm:pt>
    <dgm:pt modelId="{820DA6CD-1D44-4D95-8C53-C88712A6849C}">
      <dgm:prSet phldrT="[Text]"/>
      <dgm:spPr/>
      <dgm:t>
        <a:bodyPr/>
        <a:lstStyle/>
        <a:p>
          <a:r>
            <a:rPr lang="en-US" dirty="0"/>
            <a:t>Use each element of this set as a threshold to assign each observation into Predicted Event and Predicted Non-Event</a:t>
          </a:r>
        </a:p>
      </dgm:t>
    </dgm:pt>
    <dgm:pt modelId="{4C257DE2-C70A-429B-873A-91D17D18E548}" type="parTrans" cxnId="{FF6F1698-56B5-4D5B-9248-FAF5460A4446}">
      <dgm:prSet/>
      <dgm:spPr/>
      <dgm:t>
        <a:bodyPr/>
        <a:lstStyle/>
        <a:p>
          <a:endParaRPr lang="en-US"/>
        </a:p>
      </dgm:t>
    </dgm:pt>
    <dgm:pt modelId="{54F5C499-C5B6-4E7F-B4F6-4ECDE449031A}" type="sibTrans" cxnId="{FF6F1698-56B5-4D5B-9248-FAF5460A4446}">
      <dgm:prSet/>
      <dgm:spPr/>
      <dgm:t>
        <a:bodyPr/>
        <a:lstStyle/>
        <a:p>
          <a:endParaRPr lang="en-US"/>
        </a:p>
      </dgm:t>
    </dgm:pt>
    <dgm:pt modelId="{757CB466-C22D-497B-940C-3D2AE0E92C95}">
      <dgm:prSet phldrT="[Text]"/>
      <dgm:spPr/>
      <dgm:t>
        <a:bodyPr/>
        <a:lstStyle/>
        <a:p>
          <a:r>
            <a:rPr lang="en-US" b="1" dirty="0"/>
            <a:t>Calculate Coordinates</a:t>
          </a:r>
        </a:p>
      </dgm:t>
    </dgm:pt>
    <dgm:pt modelId="{34B97BE7-D5AE-495D-B04B-71F96935475B}" type="parTrans" cxnId="{93D02B8B-6A65-408E-A136-3A9B3456CFE0}">
      <dgm:prSet/>
      <dgm:spPr/>
      <dgm:t>
        <a:bodyPr/>
        <a:lstStyle/>
        <a:p>
          <a:endParaRPr lang="en-US"/>
        </a:p>
      </dgm:t>
    </dgm:pt>
    <dgm:pt modelId="{95E389F1-9528-463A-9D61-9AE843A4206D}" type="sibTrans" cxnId="{93D02B8B-6A65-408E-A136-3A9B3456CFE0}">
      <dgm:prSet/>
      <dgm:spPr/>
      <dgm:t>
        <a:bodyPr/>
        <a:lstStyle/>
        <a:p>
          <a:endParaRPr lang="en-US"/>
        </a:p>
      </dgm:t>
    </dgm:pt>
    <dgm:pt modelId="{2E4C444E-2DBB-431A-A2B7-FF4277B2F940}">
      <dgm:prSet phldrT="[Text]"/>
      <dgm:spPr/>
      <dgm:t>
        <a:bodyPr/>
        <a:lstStyle/>
        <a:p>
          <a:r>
            <a:rPr lang="en-US" dirty="0"/>
            <a:t>Horizontal Axis: Sensitivity = (D / (C + D))</a:t>
          </a:r>
        </a:p>
      </dgm:t>
    </dgm:pt>
    <dgm:pt modelId="{DEE81EAE-DEE7-40A4-8805-FF89A96B3336}" type="parTrans" cxnId="{D716B3B9-D29D-439B-8504-1B7C0035C691}">
      <dgm:prSet/>
      <dgm:spPr/>
      <dgm:t>
        <a:bodyPr/>
        <a:lstStyle/>
        <a:p>
          <a:endParaRPr lang="en-US"/>
        </a:p>
      </dgm:t>
    </dgm:pt>
    <dgm:pt modelId="{461B35F7-5CF9-4A75-A729-6F399B9BE885}" type="sibTrans" cxnId="{D716B3B9-D29D-439B-8504-1B7C0035C691}">
      <dgm:prSet/>
      <dgm:spPr/>
      <dgm:t>
        <a:bodyPr/>
        <a:lstStyle/>
        <a:p>
          <a:endParaRPr lang="en-US"/>
        </a:p>
      </dgm:t>
    </dgm:pt>
    <dgm:pt modelId="{5F8693F7-F55C-4CD5-AD52-D20DB114BACA}">
      <dgm:prSet/>
      <dgm:spPr/>
      <dgm:t>
        <a:bodyPr/>
        <a:lstStyle/>
        <a:p>
          <a:r>
            <a:rPr lang="en-US" dirty="0"/>
            <a:t>Assign an observation Predicted Event if Predicted Event Probability </a:t>
          </a:r>
          <a:r>
            <a:rPr lang="en-US" dirty="0">
              <a:sym typeface="Symbol MT" panose="05050102010706020507" pitchFamily="18" charset="2"/>
            </a:rPr>
            <a:t></a:t>
          </a:r>
          <a:r>
            <a:rPr lang="en-US" dirty="0"/>
            <a:t> Threshold</a:t>
          </a:r>
        </a:p>
      </dgm:t>
    </dgm:pt>
    <dgm:pt modelId="{F870E235-60C0-4F84-BD08-C122B4ED7F1B}" type="parTrans" cxnId="{0F95C3BB-74E3-43BC-B03B-D852DADFC3E3}">
      <dgm:prSet/>
      <dgm:spPr/>
      <dgm:t>
        <a:bodyPr/>
        <a:lstStyle/>
        <a:p>
          <a:endParaRPr lang="en-US"/>
        </a:p>
      </dgm:t>
    </dgm:pt>
    <dgm:pt modelId="{3ED4E66F-222B-426F-B7B4-83792303B7AE}" type="sibTrans" cxnId="{0F95C3BB-74E3-43BC-B03B-D852DADFC3E3}">
      <dgm:prSet/>
      <dgm:spPr/>
      <dgm:t>
        <a:bodyPr/>
        <a:lstStyle/>
        <a:p>
          <a:endParaRPr lang="en-US"/>
        </a:p>
      </dgm:t>
    </dgm:pt>
    <dgm:pt modelId="{AFE713D5-7D32-49C0-BC9E-984F8824C19F}">
      <dgm:prSet phldrT="[Text]"/>
      <dgm:spPr/>
      <dgm:t>
        <a:bodyPr/>
        <a:lstStyle/>
        <a:p>
          <a:r>
            <a:rPr lang="en-US" dirty="0"/>
            <a:t>Vertical Axis: Precision = (D / (B + D))</a:t>
          </a:r>
        </a:p>
      </dgm:t>
    </dgm:pt>
    <dgm:pt modelId="{F7EF1F20-E79A-463B-80BD-30AA129BCFFF}" type="parTrans" cxnId="{247E6F4E-36CF-4CC5-9027-519C7A99FCE4}">
      <dgm:prSet/>
      <dgm:spPr/>
      <dgm:t>
        <a:bodyPr/>
        <a:lstStyle/>
        <a:p>
          <a:endParaRPr lang="en-US"/>
        </a:p>
      </dgm:t>
    </dgm:pt>
    <dgm:pt modelId="{778E2902-3FAA-47C4-976C-A0F74A0AF041}" type="sibTrans" cxnId="{247E6F4E-36CF-4CC5-9027-519C7A99FCE4}">
      <dgm:prSet/>
      <dgm:spPr/>
      <dgm:t>
        <a:bodyPr/>
        <a:lstStyle/>
        <a:p>
          <a:endParaRPr lang="en-US"/>
        </a:p>
      </dgm:t>
    </dgm:pt>
    <dgm:pt modelId="{7EEB397F-3C02-4126-9CE8-F2FEC6D54467}" type="pres">
      <dgm:prSet presAssocID="{DB459EB8-6A30-46E2-9AFA-780C29614991}" presName="linearFlow" presStyleCnt="0">
        <dgm:presLayoutVars>
          <dgm:dir/>
          <dgm:animLvl val="lvl"/>
          <dgm:resizeHandles val="exact"/>
        </dgm:presLayoutVars>
      </dgm:prSet>
      <dgm:spPr/>
    </dgm:pt>
    <dgm:pt modelId="{A9F3187E-5443-405F-B451-D65DF65AF13B}" type="pres">
      <dgm:prSet presAssocID="{9875BBEE-EF15-497D-B250-A85915F384E3}" presName="composite" presStyleCnt="0"/>
      <dgm:spPr/>
    </dgm:pt>
    <dgm:pt modelId="{FCEA14E7-FC78-4C73-B4E2-08E050CE1117}" type="pres">
      <dgm:prSet presAssocID="{9875BBEE-EF15-497D-B250-A85915F384E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EA7BF69-0C51-45F1-AD99-72D8000C73FA}" type="pres">
      <dgm:prSet presAssocID="{9875BBEE-EF15-497D-B250-A85915F384E3}" presName="descendantText" presStyleLbl="alignAcc1" presStyleIdx="0" presStyleCnt="3">
        <dgm:presLayoutVars>
          <dgm:bulletEnabled val="1"/>
        </dgm:presLayoutVars>
      </dgm:prSet>
      <dgm:spPr/>
    </dgm:pt>
    <dgm:pt modelId="{8440074A-466C-41F9-8D9E-228793D76833}" type="pres">
      <dgm:prSet presAssocID="{117CF388-A457-4625-84DD-1E1CC68FE002}" presName="sp" presStyleCnt="0"/>
      <dgm:spPr/>
    </dgm:pt>
    <dgm:pt modelId="{A975E3CC-027B-4CD7-B442-FFC40A0A6392}" type="pres">
      <dgm:prSet presAssocID="{F1EB9BEA-2E1D-4FA1-BF1B-6E0E2A3D56BF}" presName="composite" presStyleCnt="0"/>
      <dgm:spPr/>
    </dgm:pt>
    <dgm:pt modelId="{15CD81AD-A11E-46B0-8073-8C16596E33AD}" type="pres">
      <dgm:prSet presAssocID="{F1EB9BEA-2E1D-4FA1-BF1B-6E0E2A3D56B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9BDFA7D-9A7D-4525-8617-8EB8CF087FD3}" type="pres">
      <dgm:prSet presAssocID="{F1EB9BEA-2E1D-4FA1-BF1B-6E0E2A3D56BF}" presName="descendantText" presStyleLbl="alignAcc1" presStyleIdx="1" presStyleCnt="3">
        <dgm:presLayoutVars>
          <dgm:bulletEnabled val="1"/>
        </dgm:presLayoutVars>
      </dgm:prSet>
      <dgm:spPr/>
    </dgm:pt>
    <dgm:pt modelId="{79FF33C2-D666-4B93-9E4E-5C3D2C885CEF}" type="pres">
      <dgm:prSet presAssocID="{67A34C39-5A7D-4447-BB75-19E43D94393B}" presName="sp" presStyleCnt="0"/>
      <dgm:spPr/>
    </dgm:pt>
    <dgm:pt modelId="{B6F4FD4C-037F-40F1-952E-4BAA54A1CF63}" type="pres">
      <dgm:prSet presAssocID="{757CB466-C22D-497B-940C-3D2AE0E92C95}" presName="composite" presStyleCnt="0"/>
      <dgm:spPr/>
    </dgm:pt>
    <dgm:pt modelId="{8857E8E8-1A43-4665-82EF-D61C7B84F4D2}" type="pres">
      <dgm:prSet presAssocID="{757CB466-C22D-497B-940C-3D2AE0E92C9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2CB8017-CAE0-4340-A4FA-3AAC75D3FD9B}" type="pres">
      <dgm:prSet presAssocID="{757CB466-C22D-497B-940C-3D2AE0E92C9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F7FB0D-DD00-4917-81E8-35A09E11F37F}" srcId="{DB459EB8-6A30-46E2-9AFA-780C29614991}" destId="{9875BBEE-EF15-497D-B250-A85915F384E3}" srcOrd="0" destOrd="0" parTransId="{4E5A9BB8-1D5F-48B6-90BB-C3A12E94DDFF}" sibTransId="{117CF388-A457-4625-84DD-1E1CC68FE002}"/>
    <dgm:cxn modelId="{525DC91B-9EE3-40A8-90C5-48CED0C43EBA}" type="presOf" srcId="{9875BBEE-EF15-497D-B250-A85915F384E3}" destId="{FCEA14E7-FC78-4C73-B4E2-08E050CE1117}" srcOrd="0" destOrd="0" presId="urn:microsoft.com/office/officeart/2005/8/layout/chevron2"/>
    <dgm:cxn modelId="{6313292A-ACD8-4F00-8E4B-C52002D16095}" srcId="{DB459EB8-6A30-46E2-9AFA-780C29614991}" destId="{F1EB9BEA-2E1D-4FA1-BF1B-6E0E2A3D56BF}" srcOrd="1" destOrd="0" parTransId="{26EE4F1F-75C2-4167-A2E9-5BE373C8C72E}" sibTransId="{67A34C39-5A7D-4447-BB75-19E43D94393B}"/>
    <dgm:cxn modelId="{4505F332-6502-4D75-97D9-D8399B307978}" type="presOf" srcId="{F6D7CF4C-2D6C-46D0-899C-7AA8FD2D3ED5}" destId="{CEA7BF69-0C51-45F1-AD99-72D8000C73FA}" srcOrd="0" destOrd="0" presId="urn:microsoft.com/office/officeart/2005/8/layout/chevron2"/>
    <dgm:cxn modelId="{D71B4D3A-9BAC-4C40-9D3A-F608CB60B12E}" type="presOf" srcId="{820DA6CD-1D44-4D95-8C53-C88712A6849C}" destId="{E9BDFA7D-9A7D-4525-8617-8EB8CF087FD3}" srcOrd="0" destOrd="0" presId="urn:microsoft.com/office/officeart/2005/8/layout/chevron2"/>
    <dgm:cxn modelId="{92C4DF5E-E699-4CD6-90B4-43BCF7ADA15D}" type="presOf" srcId="{DB459EB8-6A30-46E2-9AFA-780C29614991}" destId="{7EEB397F-3C02-4126-9CE8-F2FEC6D54467}" srcOrd="0" destOrd="0" presId="urn:microsoft.com/office/officeart/2005/8/layout/chevron2"/>
    <dgm:cxn modelId="{343DAD49-3B30-43E6-99C6-6D557565D0D3}" type="presOf" srcId="{2E4C444E-2DBB-431A-A2B7-FF4277B2F940}" destId="{E2CB8017-CAE0-4340-A4FA-3AAC75D3FD9B}" srcOrd="0" destOrd="1" presId="urn:microsoft.com/office/officeart/2005/8/layout/chevron2"/>
    <dgm:cxn modelId="{247E6F4E-36CF-4CC5-9027-519C7A99FCE4}" srcId="{757CB466-C22D-497B-940C-3D2AE0E92C95}" destId="{AFE713D5-7D32-49C0-BC9E-984F8824C19F}" srcOrd="0" destOrd="0" parTransId="{F7EF1F20-E79A-463B-80BD-30AA129BCFFF}" sibTransId="{778E2902-3FAA-47C4-976C-A0F74A0AF041}"/>
    <dgm:cxn modelId="{C85F4B53-500C-4D5E-AF38-B69107A46457}" type="presOf" srcId="{AFE713D5-7D32-49C0-BC9E-984F8824C19F}" destId="{E2CB8017-CAE0-4340-A4FA-3AAC75D3FD9B}" srcOrd="0" destOrd="0" presId="urn:microsoft.com/office/officeart/2005/8/layout/chevron2"/>
    <dgm:cxn modelId="{AA03F354-2EB0-406A-8146-A645C4DB5044}" type="presOf" srcId="{757CB466-C22D-497B-940C-3D2AE0E92C95}" destId="{8857E8E8-1A43-4665-82EF-D61C7B84F4D2}" srcOrd="0" destOrd="0" presId="urn:microsoft.com/office/officeart/2005/8/layout/chevron2"/>
    <dgm:cxn modelId="{93D02B8B-6A65-408E-A136-3A9B3456CFE0}" srcId="{DB459EB8-6A30-46E2-9AFA-780C29614991}" destId="{757CB466-C22D-497B-940C-3D2AE0E92C95}" srcOrd="2" destOrd="0" parTransId="{34B97BE7-D5AE-495D-B04B-71F96935475B}" sibTransId="{95E389F1-9528-463A-9D61-9AE843A4206D}"/>
    <dgm:cxn modelId="{B7B3878E-A30C-4C77-AEB6-8BBE50717B8D}" type="presOf" srcId="{5F8693F7-F55C-4CD5-AD52-D20DB114BACA}" destId="{E9BDFA7D-9A7D-4525-8617-8EB8CF087FD3}" srcOrd="0" destOrd="1" presId="urn:microsoft.com/office/officeart/2005/8/layout/chevron2"/>
    <dgm:cxn modelId="{FF6F1698-56B5-4D5B-9248-FAF5460A4446}" srcId="{F1EB9BEA-2E1D-4FA1-BF1B-6E0E2A3D56BF}" destId="{820DA6CD-1D44-4D95-8C53-C88712A6849C}" srcOrd="0" destOrd="0" parTransId="{4C257DE2-C70A-429B-873A-91D17D18E548}" sibTransId="{54F5C499-C5B6-4E7F-B4F6-4ECDE449031A}"/>
    <dgm:cxn modelId="{DFDD31A4-97DF-46B4-AF93-49BEA8FC353A}" srcId="{9875BBEE-EF15-497D-B250-A85915F384E3}" destId="{F6D7CF4C-2D6C-46D0-899C-7AA8FD2D3ED5}" srcOrd="0" destOrd="0" parTransId="{EF1022D6-A983-4398-85C2-AFCE92D1E1E0}" sibTransId="{195D3A81-569B-45B5-B24D-C6A374626866}"/>
    <dgm:cxn modelId="{D716B3B9-D29D-439B-8504-1B7C0035C691}" srcId="{757CB466-C22D-497B-940C-3D2AE0E92C95}" destId="{2E4C444E-2DBB-431A-A2B7-FF4277B2F940}" srcOrd="1" destOrd="0" parTransId="{DEE81EAE-DEE7-40A4-8805-FF89A96B3336}" sibTransId="{461B35F7-5CF9-4A75-A729-6F399B9BE885}"/>
    <dgm:cxn modelId="{0F95C3BB-74E3-43BC-B03B-D852DADFC3E3}" srcId="{F1EB9BEA-2E1D-4FA1-BF1B-6E0E2A3D56BF}" destId="{5F8693F7-F55C-4CD5-AD52-D20DB114BACA}" srcOrd="1" destOrd="0" parTransId="{F870E235-60C0-4F84-BD08-C122B4ED7F1B}" sibTransId="{3ED4E66F-222B-426F-B7B4-83792303B7AE}"/>
    <dgm:cxn modelId="{9FF1F3FA-1AD8-48DB-AD92-7129C980C1F9}" type="presOf" srcId="{F1EB9BEA-2E1D-4FA1-BF1B-6E0E2A3D56BF}" destId="{15CD81AD-A11E-46B0-8073-8C16596E33AD}" srcOrd="0" destOrd="0" presId="urn:microsoft.com/office/officeart/2005/8/layout/chevron2"/>
    <dgm:cxn modelId="{5691A4A2-A0E3-4CB5-9434-A6A8DBC60649}" type="presParOf" srcId="{7EEB397F-3C02-4126-9CE8-F2FEC6D54467}" destId="{A9F3187E-5443-405F-B451-D65DF65AF13B}" srcOrd="0" destOrd="0" presId="urn:microsoft.com/office/officeart/2005/8/layout/chevron2"/>
    <dgm:cxn modelId="{6709D72D-71FE-4563-BC63-0911D184D4A1}" type="presParOf" srcId="{A9F3187E-5443-405F-B451-D65DF65AF13B}" destId="{FCEA14E7-FC78-4C73-B4E2-08E050CE1117}" srcOrd="0" destOrd="0" presId="urn:microsoft.com/office/officeart/2005/8/layout/chevron2"/>
    <dgm:cxn modelId="{F7E0B6A3-3CD9-4C35-8CFD-FE6632365673}" type="presParOf" srcId="{A9F3187E-5443-405F-B451-D65DF65AF13B}" destId="{CEA7BF69-0C51-45F1-AD99-72D8000C73FA}" srcOrd="1" destOrd="0" presId="urn:microsoft.com/office/officeart/2005/8/layout/chevron2"/>
    <dgm:cxn modelId="{67E16409-DB38-46C4-88B9-76BBE3C3E411}" type="presParOf" srcId="{7EEB397F-3C02-4126-9CE8-F2FEC6D54467}" destId="{8440074A-466C-41F9-8D9E-228793D76833}" srcOrd="1" destOrd="0" presId="urn:microsoft.com/office/officeart/2005/8/layout/chevron2"/>
    <dgm:cxn modelId="{7F43A0D4-157B-4366-A315-9FCB286CD05E}" type="presParOf" srcId="{7EEB397F-3C02-4126-9CE8-F2FEC6D54467}" destId="{A975E3CC-027B-4CD7-B442-FFC40A0A6392}" srcOrd="2" destOrd="0" presId="urn:microsoft.com/office/officeart/2005/8/layout/chevron2"/>
    <dgm:cxn modelId="{D23652ED-DF30-43B3-B0FE-D27FE402C11A}" type="presParOf" srcId="{A975E3CC-027B-4CD7-B442-FFC40A0A6392}" destId="{15CD81AD-A11E-46B0-8073-8C16596E33AD}" srcOrd="0" destOrd="0" presId="urn:microsoft.com/office/officeart/2005/8/layout/chevron2"/>
    <dgm:cxn modelId="{67EED3DB-C4BF-4B7E-A5F7-7D0AEB706D39}" type="presParOf" srcId="{A975E3CC-027B-4CD7-B442-FFC40A0A6392}" destId="{E9BDFA7D-9A7D-4525-8617-8EB8CF087FD3}" srcOrd="1" destOrd="0" presId="urn:microsoft.com/office/officeart/2005/8/layout/chevron2"/>
    <dgm:cxn modelId="{4B15D6CD-8346-437E-AC43-4DC738E66173}" type="presParOf" srcId="{7EEB397F-3C02-4126-9CE8-F2FEC6D54467}" destId="{79FF33C2-D666-4B93-9E4E-5C3D2C885CEF}" srcOrd="3" destOrd="0" presId="urn:microsoft.com/office/officeart/2005/8/layout/chevron2"/>
    <dgm:cxn modelId="{8C3EBA38-72B7-4E34-8651-E25B87EAC4C8}" type="presParOf" srcId="{7EEB397F-3C02-4126-9CE8-F2FEC6D54467}" destId="{B6F4FD4C-037F-40F1-952E-4BAA54A1CF63}" srcOrd="4" destOrd="0" presId="urn:microsoft.com/office/officeart/2005/8/layout/chevron2"/>
    <dgm:cxn modelId="{B0899573-F894-48C2-81F6-EAF22D858469}" type="presParOf" srcId="{B6F4FD4C-037F-40F1-952E-4BAA54A1CF63}" destId="{8857E8E8-1A43-4665-82EF-D61C7B84F4D2}" srcOrd="0" destOrd="0" presId="urn:microsoft.com/office/officeart/2005/8/layout/chevron2"/>
    <dgm:cxn modelId="{75216090-53C1-4362-9260-70C0307FA502}" type="presParOf" srcId="{B6F4FD4C-037F-40F1-952E-4BAA54A1CF63}" destId="{E2CB8017-CAE0-4340-A4FA-3AAC75D3FD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F97C7F-1544-41C8-8F0F-29C6C8D7A6F6}" type="doc">
      <dgm:prSet loTypeId="urn:microsoft.com/office/officeart/2005/8/layout/vList4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0A0E80-BAAF-49C3-B340-D1041D3EDE65}">
      <dgm:prSet phldrT="[Text]" custT="1"/>
      <dgm:spPr/>
      <dgm:t>
        <a:bodyPr/>
        <a:lstStyle/>
        <a:p>
          <a:r>
            <a:rPr lang="en-US" sz="3200" dirty="0"/>
            <a:t>Decision Tree is a Rule-Based Model</a:t>
          </a:r>
        </a:p>
      </dgm:t>
    </dgm:pt>
    <dgm:pt modelId="{CC08F477-1B9A-43FC-994E-2EEBC0DD4093}" type="parTrans" cxnId="{698BACBC-FAA2-4A8A-8A83-221FD1BCA812}">
      <dgm:prSet/>
      <dgm:spPr/>
      <dgm:t>
        <a:bodyPr/>
        <a:lstStyle/>
        <a:p>
          <a:endParaRPr lang="en-US"/>
        </a:p>
      </dgm:t>
    </dgm:pt>
    <dgm:pt modelId="{7B59A842-B92A-4E6E-A9F7-CA5E6383AB92}" type="sibTrans" cxnId="{698BACBC-FAA2-4A8A-8A83-221FD1BCA812}">
      <dgm:prSet/>
      <dgm:spPr/>
      <dgm:t>
        <a:bodyPr/>
        <a:lstStyle/>
        <a:p>
          <a:endParaRPr lang="en-US"/>
        </a:p>
      </dgm:t>
    </dgm:pt>
    <dgm:pt modelId="{971C87CD-9C00-4F8A-9F74-E90761F378C6}">
      <dgm:prSet phldrT="[Text]" custT="1"/>
      <dgm:spPr/>
      <dgm:t>
        <a:bodyPr/>
        <a:lstStyle/>
        <a:p>
          <a:r>
            <a:rPr lang="en-US" sz="2400" dirty="0"/>
            <a:t>Predicted probabilities are based on ranges of predictors</a:t>
          </a:r>
        </a:p>
      </dgm:t>
    </dgm:pt>
    <dgm:pt modelId="{5E378FAA-F121-407B-8984-96C85FBA826B}" type="parTrans" cxnId="{0583AD7C-B3F6-4CE0-BA6D-56F227D44395}">
      <dgm:prSet/>
      <dgm:spPr/>
      <dgm:t>
        <a:bodyPr/>
        <a:lstStyle/>
        <a:p>
          <a:endParaRPr lang="en-US"/>
        </a:p>
      </dgm:t>
    </dgm:pt>
    <dgm:pt modelId="{BFEF5B5F-CF50-4AA4-82E3-3F4847679883}" type="sibTrans" cxnId="{0583AD7C-B3F6-4CE0-BA6D-56F227D44395}">
      <dgm:prSet/>
      <dgm:spPr/>
      <dgm:t>
        <a:bodyPr/>
        <a:lstStyle/>
        <a:p>
          <a:endParaRPr lang="en-US"/>
        </a:p>
      </dgm:t>
    </dgm:pt>
    <dgm:pt modelId="{441C8FC3-7179-4A3E-B5E4-89E54028CA3B}">
      <dgm:prSet phldrT="[Text]" custT="1"/>
      <dgm:spPr/>
      <dgm:t>
        <a:bodyPr/>
        <a:lstStyle/>
        <a:p>
          <a:r>
            <a:rPr lang="en-US" sz="2400" dirty="0"/>
            <a:t>Predicted probabilities change in steps whose sizes have no relationship to values of the predictors</a:t>
          </a:r>
        </a:p>
      </dgm:t>
    </dgm:pt>
    <dgm:pt modelId="{20355E70-B108-4AB2-ADC4-369A0DFF34DF}" type="parTrans" cxnId="{56A051F2-229F-4B55-9662-BB8A61337F0E}">
      <dgm:prSet/>
      <dgm:spPr/>
      <dgm:t>
        <a:bodyPr/>
        <a:lstStyle/>
        <a:p>
          <a:endParaRPr lang="en-US"/>
        </a:p>
      </dgm:t>
    </dgm:pt>
    <dgm:pt modelId="{74C8EF9C-2413-4DB7-B2F5-5297A6A5DC76}" type="sibTrans" cxnId="{56A051F2-229F-4B55-9662-BB8A61337F0E}">
      <dgm:prSet/>
      <dgm:spPr/>
      <dgm:t>
        <a:bodyPr/>
        <a:lstStyle/>
        <a:p>
          <a:endParaRPr lang="en-US"/>
        </a:p>
      </dgm:t>
    </dgm:pt>
    <dgm:pt modelId="{C7F11768-EAEC-42F2-8A4C-249B5A3C8D54}">
      <dgm:prSet phldrT="[Text]" custT="1"/>
      <dgm:spPr/>
      <dgm:t>
        <a:bodyPr/>
        <a:lstStyle/>
        <a:p>
          <a:r>
            <a:rPr lang="en-US" sz="3200" dirty="0"/>
            <a:t>Logistic Regression is a Parametric Model</a:t>
          </a:r>
        </a:p>
      </dgm:t>
    </dgm:pt>
    <dgm:pt modelId="{D98BF4FB-7D1D-497B-A82D-8A92A4C04EDA}" type="parTrans" cxnId="{F8052F79-9229-4C24-8D8B-469D74FDE062}">
      <dgm:prSet/>
      <dgm:spPr/>
      <dgm:t>
        <a:bodyPr/>
        <a:lstStyle/>
        <a:p>
          <a:endParaRPr lang="en-US"/>
        </a:p>
      </dgm:t>
    </dgm:pt>
    <dgm:pt modelId="{1CCB6851-A3E1-485C-AFD5-E93D445F1E19}" type="sibTrans" cxnId="{F8052F79-9229-4C24-8D8B-469D74FDE062}">
      <dgm:prSet/>
      <dgm:spPr/>
      <dgm:t>
        <a:bodyPr/>
        <a:lstStyle/>
        <a:p>
          <a:endParaRPr lang="en-US"/>
        </a:p>
      </dgm:t>
    </dgm:pt>
    <dgm:pt modelId="{6899F744-0980-4A40-B737-BA764DCDFE3A}">
      <dgm:prSet phldrT="[Text]" custT="1"/>
      <dgm:spPr/>
      <dgm:t>
        <a:bodyPr/>
        <a:lstStyle/>
        <a:p>
          <a:r>
            <a:rPr lang="en-US" sz="2400" dirty="0"/>
            <a:t>Predicted probabilities are computed using formulas</a:t>
          </a:r>
        </a:p>
      </dgm:t>
    </dgm:pt>
    <dgm:pt modelId="{5DE31DFF-A72A-47A7-8272-8B9737FF6976}" type="parTrans" cxnId="{887D5859-6B14-410F-B07D-36DF8B3A7F05}">
      <dgm:prSet/>
      <dgm:spPr/>
      <dgm:t>
        <a:bodyPr/>
        <a:lstStyle/>
        <a:p>
          <a:endParaRPr lang="en-US"/>
        </a:p>
      </dgm:t>
    </dgm:pt>
    <dgm:pt modelId="{62B39612-DC36-4418-B9B8-605781BB3A0D}" type="sibTrans" cxnId="{887D5859-6B14-410F-B07D-36DF8B3A7F05}">
      <dgm:prSet/>
      <dgm:spPr/>
      <dgm:t>
        <a:bodyPr/>
        <a:lstStyle/>
        <a:p>
          <a:endParaRPr lang="en-US"/>
        </a:p>
      </dgm:t>
    </dgm:pt>
    <dgm:pt modelId="{62606746-513F-48F9-AE65-525EB0F59F57}">
      <dgm:prSet phldrT="[Text]" custT="1"/>
      <dgm:spPr/>
      <dgm:t>
        <a:bodyPr/>
        <a:lstStyle/>
        <a:p>
          <a:r>
            <a:rPr lang="en-US" sz="2400" dirty="0"/>
            <a:t>Changes in probabilities are related to changes in predictor values</a:t>
          </a:r>
        </a:p>
      </dgm:t>
    </dgm:pt>
    <dgm:pt modelId="{F5318E32-0FC6-4898-A492-DEBCCA3CDB1C}" type="parTrans" cxnId="{6230E9AB-FD0F-4C40-B872-E9ED4DDC4761}">
      <dgm:prSet/>
      <dgm:spPr/>
      <dgm:t>
        <a:bodyPr/>
        <a:lstStyle/>
        <a:p>
          <a:endParaRPr lang="en-US"/>
        </a:p>
      </dgm:t>
    </dgm:pt>
    <dgm:pt modelId="{BEBBE070-C9C6-44DB-83F5-C45ABB3FC1C6}" type="sibTrans" cxnId="{6230E9AB-FD0F-4C40-B872-E9ED4DDC4761}">
      <dgm:prSet/>
      <dgm:spPr/>
      <dgm:t>
        <a:bodyPr/>
        <a:lstStyle/>
        <a:p>
          <a:endParaRPr lang="en-US"/>
        </a:p>
      </dgm:t>
    </dgm:pt>
    <dgm:pt modelId="{5FE63CE7-00EA-4D24-8F40-2BF9C75477B2}" type="pres">
      <dgm:prSet presAssocID="{07F97C7F-1544-41C8-8F0F-29C6C8D7A6F6}" presName="linear" presStyleCnt="0">
        <dgm:presLayoutVars>
          <dgm:dir/>
          <dgm:resizeHandles val="exact"/>
        </dgm:presLayoutVars>
      </dgm:prSet>
      <dgm:spPr/>
    </dgm:pt>
    <dgm:pt modelId="{ED035BAD-9688-401F-81F2-17086215AA27}" type="pres">
      <dgm:prSet presAssocID="{CC0A0E80-BAAF-49C3-B340-D1041D3EDE65}" presName="comp" presStyleCnt="0"/>
      <dgm:spPr/>
    </dgm:pt>
    <dgm:pt modelId="{4AF3D7FE-CE45-4E53-8517-F41B99FFCB6B}" type="pres">
      <dgm:prSet presAssocID="{CC0A0E80-BAAF-49C3-B340-D1041D3EDE65}" presName="box" presStyleLbl="node1" presStyleIdx="0" presStyleCnt="2"/>
      <dgm:spPr/>
    </dgm:pt>
    <dgm:pt modelId="{8E854BC9-9807-48AB-81BF-94B424C52913}" type="pres">
      <dgm:prSet presAssocID="{CC0A0E80-BAAF-49C3-B340-D1041D3EDE65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8A86CD92-664E-47E9-8245-9CAFA9BF8540}" type="pres">
      <dgm:prSet presAssocID="{CC0A0E80-BAAF-49C3-B340-D1041D3EDE65}" presName="text" presStyleLbl="node1" presStyleIdx="0" presStyleCnt="2">
        <dgm:presLayoutVars>
          <dgm:bulletEnabled val="1"/>
        </dgm:presLayoutVars>
      </dgm:prSet>
      <dgm:spPr/>
    </dgm:pt>
    <dgm:pt modelId="{346CBDAF-C047-461D-B907-48F8EC840F08}" type="pres">
      <dgm:prSet presAssocID="{7B59A842-B92A-4E6E-A9F7-CA5E6383AB92}" presName="spacer" presStyleCnt="0"/>
      <dgm:spPr/>
    </dgm:pt>
    <dgm:pt modelId="{57CA9B3B-65AF-4B70-A129-8D1B747DED03}" type="pres">
      <dgm:prSet presAssocID="{C7F11768-EAEC-42F2-8A4C-249B5A3C8D54}" presName="comp" presStyleCnt="0"/>
      <dgm:spPr/>
    </dgm:pt>
    <dgm:pt modelId="{4E463928-4AD1-44B1-9418-3E2698005018}" type="pres">
      <dgm:prSet presAssocID="{C7F11768-EAEC-42F2-8A4C-249B5A3C8D54}" presName="box" presStyleLbl="node1" presStyleIdx="1" presStyleCnt="2"/>
      <dgm:spPr/>
    </dgm:pt>
    <dgm:pt modelId="{07D3FE32-30DB-44D8-90F7-14EAD655CB77}" type="pres">
      <dgm:prSet presAssocID="{C7F11768-EAEC-42F2-8A4C-249B5A3C8D54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9E7F5F35-DB7E-4C73-AA37-54D93BDF40D7}" type="pres">
      <dgm:prSet presAssocID="{C7F11768-EAEC-42F2-8A4C-249B5A3C8D54}" presName="text" presStyleLbl="node1" presStyleIdx="1" presStyleCnt="2">
        <dgm:presLayoutVars>
          <dgm:bulletEnabled val="1"/>
        </dgm:presLayoutVars>
      </dgm:prSet>
      <dgm:spPr/>
    </dgm:pt>
  </dgm:ptLst>
  <dgm:cxnLst>
    <dgm:cxn modelId="{3B66871E-9A22-4119-AB0F-6E8F95036139}" type="presOf" srcId="{CC0A0E80-BAAF-49C3-B340-D1041D3EDE65}" destId="{4AF3D7FE-CE45-4E53-8517-F41B99FFCB6B}" srcOrd="0" destOrd="0" presId="urn:microsoft.com/office/officeart/2005/8/layout/vList4"/>
    <dgm:cxn modelId="{39A2586C-3701-405C-97F7-E082D8B0628E}" type="presOf" srcId="{62606746-513F-48F9-AE65-525EB0F59F57}" destId="{4E463928-4AD1-44B1-9418-3E2698005018}" srcOrd="0" destOrd="2" presId="urn:microsoft.com/office/officeart/2005/8/layout/vList4"/>
    <dgm:cxn modelId="{3ADB834D-5C87-4461-A25E-A67E4E3E41E2}" type="presOf" srcId="{07F97C7F-1544-41C8-8F0F-29C6C8D7A6F6}" destId="{5FE63CE7-00EA-4D24-8F40-2BF9C75477B2}" srcOrd="0" destOrd="0" presId="urn:microsoft.com/office/officeart/2005/8/layout/vList4"/>
    <dgm:cxn modelId="{C3819D54-D170-40EF-8F26-065F6C38DFC6}" type="presOf" srcId="{C7F11768-EAEC-42F2-8A4C-249B5A3C8D54}" destId="{4E463928-4AD1-44B1-9418-3E2698005018}" srcOrd="0" destOrd="0" presId="urn:microsoft.com/office/officeart/2005/8/layout/vList4"/>
    <dgm:cxn modelId="{F8052F79-9229-4C24-8D8B-469D74FDE062}" srcId="{07F97C7F-1544-41C8-8F0F-29C6C8D7A6F6}" destId="{C7F11768-EAEC-42F2-8A4C-249B5A3C8D54}" srcOrd="1" destOrd="0" parTransId="{D98BF4FB-7D1D-497B-A82D-8A92A4C04EDA}" sibTransId="{1CCB6851-A3E1-485C-AFD5-E93D445F1E19}"/>
    <dgm:cxn modelId="{887D5859-6B14-410F-B07D-36DF8B3A7F05}" srcId="{C7F11768-EAEC-42F2-8A4C-249B5A3C8D54}" destId="{6899F744-0980-4A40-B737-BA764DCDFE3A}" srcOrd="0" destOrd="0" parTransId="{5DE31DFF-A72A-47A7-8272-8B9737FF6976}" sibTransId="{62B39612-DC36-4418-B9B8-605781BB3A0D}"/>
    <dgm:cxn modelId="{0583AD7C-B3F6-4CE0-BA6D-56F227D44395}" srcId="{CC0A0E80-BAAF-49C3-B340-D1041D3EDE65}" destId="{971C87CD-9C00-4F8A-9F74-E90761F378C6}" srcOrd="0" destOrd="0" parTransId="{5E378FAA-F121-407B-8984-96C85FBA826B}" sibTransId="{BFEF5B5F-CF50-4AA4-82E3-3F4847679883}"/>
    <dgm:cxn modelId="{3557F881-FA36-45AF-B7C5-E39C33D0169B}" type="presOf" srcId="{CC0A0E80-BAAF-49C3-B340-D1041D3EDE65}" destId="{8A86CD92-664E-47E9-8245-9CAFA9BF8540}" srcOrd="1" destOrd="0" presId="urn:microsoft.com/office/officeart/2005/8/layout/vList4"/>
    <dgm:cxn modelId="{2337FF8D-F64A-4C8B-8FBA-60046A29E90F}" type="presOf" srcId="{62606746-513F-48F9-AE65-525EB0F59F57}" destId="{9E7F5F35-DB7E-4C73-AA37-54D93BDF40D7}" srcOrd="1" destOrd="2" presId="urn:microsoft.com/office/officeart/2005/8/layout/vList4"/>
    <dgm:cxn modelId="{45761C95-BBF8-4CAB-8D00-B1FA250FF08D}" type="presOf" srcId="{971C87CD-9C00-4F8A-9F74-E90761F378C6}" destId="{4AF3D7FE-CE45-4E53-8517-F41B99FFCB6B}" srcOrd="0" destOrd="1" presId="urn:microsoft.com/office/officeart/2005/8/layout/vList4"/>
    <dgm:cxn modelId="{6230E9AB-FD0F-4C40-B872-E9ED4DDC4761}" srcId="{C7F11768-EAEC-42F2-8A4C-249B5A3C8D54}" destId="{62606746-513F-48F9-AE65-525EB0F59F57}" srcOrd="1" destOrd="0" parTransId="{F5318E32-0FC6-4898-A492-DEBCCA3CDB1C}" sibTransId="{BEBBE070-C9C6-44DB-83F5-C45ABB3FC1C6}"/>
    <dgm:cxn modelId="{E2C09FB4-3D9B-452E-81AD-C8894BA8C3DC}" type="presOf" srcId="{C7F11768-EAEC-42F2-8A4C-249B5A3C8D54}" destId="{9E7F5F35-DB7E-4C73-AA37-54D93BDF40D7}" srcOrd="1" destOrd="0" presId="urn:microsoft.com/office/officeart/2005/8/layout/vList4"/>
    <dgm:cxn modelId="{3962B9BA-C4B3-4A71-9733-129727CE1C5A}" type="presOf" srcId="{6899F744-0980-4A40-B737-BA764DCDFE3A}" destId="{9E7F5F35-DB7E-4C73-AA37-54D93BDF40D7}" srcOrd="1" destOrd="1" presId="urn:microsoft.com/office/officeart/2005/8/layout/vList4"/>
    <dgm:cxn modelId="{698BACBC-FAA2-4A8A-8A83-221FD1BCA812}" srcId="{07F97C7F-1544-41C8-8F0F-29C6C8D7A6F6}" destId="{CC0A0E80-BAAF-49C3-B340-D1041D3EDE65}" srcOrd="0" destOrd="0" parTransId="{CC08F477-1B9A-43FC-994E-2EEBC0DD4093}" sibTransId="{7B59A842-B92A-4E6E-A9F7-CA5E6383AB92}"/>
    <dgm:cxn modelId="{3C7350C5-D18D-4241-8D64-75A7552D6815}" type="presOf" srcId="{441C8FC3-7179-4A3E-B5E4-89E54028CA3B}" destId="{8A86CD92-664E-47E9-8245-9CAFA9BF8540}" srcOrd="1" destOrd="2" presId="urn:microsoft.com/office/officeart/2005/8/layout/vList4"/>
    <dgm:cxn modelId="{BF9D5AD9-6ACF-4D0E-8BF8-67B6E1852924}" type="presOf" srcId="{971C87CD-9C00-4F8A-9F74-E90761F378C6}" destId="{8A86CD92-664E-47E9-8245-9CAFA9BF8540}" srcOrd="1" destOrd="1" presId="urn:microsoft.com/office/officeart/2005/8/layout/vList4"/>
    <dgm:cxn modelId="{56A051F2-229F-4B55-9662-BB8A61337F0E}" srcId="{CC0A0E80-BAAF-49C3-B340-D1041D3EDE65}" destId="{441C8FC3-7179-4A3E-B5E4-89E54028CA3B}" srcOrd="1" destOrd="0" parTransId="{20355E70-B108-4AB2-ADC4-369A0DFF34DF}" sibTransId="{74C8EF9C-2413-4DB7-B2F5-5297A6A5DC76}"/>
    <dgm:cxn modelId="{608CB7F6-0649-4398-ADD8-CD59D7CDCD0C}" type="presOf" srcId="{441C8FC3-7179-4A3E-B5E4-89E54028CA3B}" destId="{4AF3D7FE-CE45-4E53-8517-F41B99FFCB6B}" srcOrd="0" destOrd="2" presId="urn:microsoft.com/office/officeart/2005/8/layout/vList4"/>
    <dgm:cxn modelId="{4C0B4AFE-54B8-4696-95CC-D36EF239E4B8}" type="presOf" srcId="{6899F744-0980-4A40-B737-BA764DCDFE3A}" destId="{4E463928-4AD1-44B1-9418-3E2698005018}" srcOrd="0" destOrd="1" presId="urn:microsoft.com/office/officeart/2005/8/layout/vList4"/>
    <dgm:cxn modelId="{FAA3059B-A6F5-47A6-BA01-A5F22DD0619B}" type="presParOf" srcId="{5FE63CE7-00EA-4D24-8F40-2BF9C75477B2}" destId="{ED035BAD-9688-401F-81F2-17086215AA27}" srcOrd="0" destOrd="0" presId="urn:microsoft.com/office/officeart/2005/8/layout/vList4"/>
    <dgm:cxn modelId="{F2614610-6CEF-43F5-856C-64619F76A8F2}" type="presParOf" srcId="{ED035BAD-9688-401F-81F2-17086215AA27}" destId="{4AF3D7FE-CE45-4E53-8517-F41B99FFCB6B}" srcOrd="0" destOrd="0" presId="urn:microsoft.com/office/officeart/2005/8/layout/vList4"/>
    <dgm:cxn modelId="{A7F0E2C4-B456-48E6-8BFE-A24B52732CED}" type="presParOf" srcId="{ED035BAD-9688-401F-81F2-17086215AA27}" destId="{8E854BC9-9807-48AB-81BF-94B424C52913}" srcOrd="1" destOrd="0" presId="urn:microsoft.com/office/officeart/2005/8/layout/vList4"/>
    <dgm:cxn modelId="{A54AD7C2-082A-4D54-B914-A66D1F36D820}" type="presParOf" srcId="{ED035BAD-9688-401F-81F2-17086215AA27}" destId="{8A86CD92-664E-47E9-8245-9CAFA9BF8540}" srcOrd="2" destOrd="0" presId="urn:microsoft.com/office/officeart/2005/8/layout/vList4"/>
    <dgm:cxn modelId="{7B3A716C-3E18-49BA-8740-7147A7466195}" type="presParOf" srcId="{5FE63CE7-00EA-4D24-8F40-2BF9C75477B2}" destId="{346CBDAF-C047-461D-B907-48F8EC840F08}" srcOrd="1" destOrd="0" presId="urn:microsoft.com/office/officeart/2005/8/layout/vList4"/>
    <dgm:cxn modelId="{98432F3D-C177-4E45-A142-BD392CE98EEE}" type="presParOf" srcId="{5FE63CE7-00EA-4D24-8F40-2BF9C75477B2}" destId="{57CA9B3B-65AF-4B70-A129-8D1B747DED03}" srcOrd="2" destOrd="0" presId="urn:microsoft.com/office/officeart/2005/8/layout/vList4"/>
    <dgm:cxn modelId="{74567002-4499-4992-BCDF-0E8C044C8C16}" type="presParOf" srcId="{57CA9B3B-65AF-4B70-A129-8D1B747DED03}" destId="{4E463928-4AD1-44B1-9418-3E2698005018}" srcOrd="0" destOrd="0" presId="urn:microsoft.com/office/officeart/2005/8/layout/vList4"/>
    <dgm:cxn modelId="{8E47AF9A-966E-4E61-ABD5-EF7E21CB2628}" type="presParOf" srcId="{57CA9B3B-65AF-4B70-A129-8D1B747DED03}" destId="{07D3FE32-30DB-44D8-90F7-14EAD655CB77}" srcOrd="1" destOrd="0" presId="urn:microsoft.com/office/officeart/2005/8/layout/vList4"/>
    <dgm:cxn modelId="{23011E16-6D0C-4E6D-B921-CB449C35D3F5}" type="presParOf" srcId="{57CA9B3B-65AF-4B70-A129-8D1B747DED03}" destId="{9E7F5F35-DB7E-4C73-AA37-54D93BDF40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Gain and Lift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Precision and Recall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Multinomial Logistic</a:t>
          </a:r>
          <a:br>
            <a:rPr lang="en-US" sz="2800" kern="1200" dirty="0"/>
          </a:br>
          <a:r>
            <a:rPr lang="en-US" sz="2800" kern="1200" dirty="0"/>
            <a:t>Regression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673768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Forward / Backward</a:t>
          </a:r>
          <a:br>
            <a:rPr lang="en-US" sz="2700" kern="1200" dirty="0"/>
          </a:br>
          <a:r>
            <a:rPr lang="en-US" sz="2700" kern="1200" dirty="0"/>
            <a:t>Feature Selection 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D6A51-653F-46F8-AB55-7B8D61E6916D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 a nutshell, a logistic model relates the probability that a target category will occur as a linear function of the predictors</a:t>
          </a:r>
        </a:p>
      </dsp:txBody>
      <dsp:txXfrm>
        <a:off x="40162" y="39556"/>
        <a:ext cx="10435274" cy="1252135"/>
      </dsp:txXfrm>
    </dsp:sp>
    <dsp:sp modelId="{DFDD0F1F-F3BD-4ADA-9840-2F939F43ECB0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600" b="0" i="0" kern="1200" smtClean="0">
                  <a:latin typeface="Cambria Math" panose="02040503050406030204" pitchFamily="18" charset="0"/>
                </a:rPr>
                <m:t>Pr</m:t>
              </m:r>
              <m:d>
                <m:dPr>
                  <m:ctrlPr>
                    <a:rPr lang="en-US" sz="2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6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6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en-US" sz="2600" kern="1200" dirty="0"/>
            <a:t> </a:t>
          </a:r>
        </a:p>
      </dsp:txBody>
      <dsp:txXfrm>
        <a:off x="40162" y="1549601"/>
        <a:ext cx="6789627" cy="1252135"/>
      </dsp:txXfrm>
    </dsp:sp>
    <dsp:sp modelId="{079D6445-19D7-4FC5-AEFD-8991FF57E19D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Domain: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𝑢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r>
            <a:rPr lang="en-US" sz="2500" kern="1200" dirty="0"/>
            <a:t> (the real number line)</a:t>
          </a:r>
        </a:p>
      </dsp:txBody>
      <dsp:txXfrm>
        <a:off x="40162" y="3059646"/>
        <a:ext cx="3285231" cy="1252135"/>
      </dsp:txXfrm>
    </dsp:sp>
    <dsp:sp modelId="{35CF368E-C7F9-4D92-8B0F-B64EF07F2A3C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Range: </a:t>
          </a:r>
          <a14:m xmlns:a14="http://schemas.microsoft.com/office/drawing/2010/main">
            <m:oMath xmlns:m="http://schemas.openxmlformats.org/officeDocument/2006/math">
              <m:r>
                <a:rPr lang="en-US" sz="2500" b="0" i="0" kern="1200" smtClean="0">
                  <a:latin typeface="Cambria Math" panose="02040503050406030204" pitchFamily="18" charset="0"/>
                </a:rPr>
                <m:t>0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25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5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≤1</m:t>
              </m:r>
            </m:oMath>
          </a14:m>
          <a:endParaRPr lang="en-US" sz="2500" kern="1200" dirty="0"/>
        </a:p>
      </dsp:txBody>
      <dsp:txXfrm>
        <a:off x="3544558" y="3059646"/>
        <a:ext cx="3285231" cy="1252135"/>
      </dsp:txXfrm>
    </dsp:sp>
    <dsp:sp modelId="{66534064-F5CF-4732-8208-D9D92E835D8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600" b="0" i="1" kern="1200" smtClean="0">
                    <a:latin typeface="Cambria Math" panose="02040503050406030204" pitchFamily="18" charset="0"/>
                  </a:rPr>
                  <m:t>𝑢</m:t>
                </m:r>
                <m:r>
                  <a:rPr lang="en-US" sz="26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lang="en-US" sz="2600" b="0" i="1" kern="1200" smtClean="0">
                    <a:latin typeface="Cambria Math" panose="02040503050406030204" pitchFamily="18" charset="0"/>
                  </a:rPr>
                  <m:t>+</m:t>
                </m:r>
                <m:nary>
                  <m:naryPr>
                    <m:chr m:val="∑"/>
                    <m:limLoc m:val="subSup"/>
                    <m:ctrlPr>
                      <a:rPr lang="en-US" sz="26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5"/>
                      </m:rPr>
                      <a:rPr lang="en-US" sz="26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p>
                  <m:e>
                    <m:sSub>
                      <m:sSubPr>
                        <m:ctrlPr>
                          <a:rPr lang="en-US" sz="2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2600" kern="1200" dirty="0"/>
        </a:p>
      </dsp:txBody>
      <dsp:txXfrm>
        <a:off x="7190205" y="1549601"/>
        <a:ext cx="3285231" cy="1252135"/>
      </dsp:txXfrm>
    </dsp:sp>
    <dsp:sp modelId="{BDEBD8D5-35E0-4A62-83EF-439AD168AEE3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Trend: when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en-US" sz="2500" kern="1200" dirty="0"/>
            <a:t> increases, so does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5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endParaRPr lang="en-US" sz="2500" kern="1200" dirty="0"/>
        </a:p>
      </dsp:txBody>
      <dsp:txXfrm>
        <a:off x="7190205" y="3059646"/>
        <a:ext cx="3285231" cy="12521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DD86-CDDB-4435-A43A-F043E2847C17}">
      <dsp:nvSpPr>
        <dsp:cNvPr id="0" name=""/>
        <dsp:cNvSpPr/>
      </dsp:nvSpPr>
      <dsp:spPr>
        <a:xfrm>
          <a:off x="291761" y="141766"/>
          <a:ext cx="3240863" cy="18818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983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Since BAD is 0 or 1, how can I observe the occurrence likelihood of a BAD loan?</a:t>
          </a:r>
        </a:p>
      </dsp:txBody>
      <dsp:txXfrm>
        <a:off x="291761" y="141766"/>
        <a:ext cx="3240863" cy="1881868"/>
      </dsp:txXfrm>
    </dsp:sp>
    <dsp:sp modelId="{CAD285CA-444C-49E1-9457-4F609F1D56CA}">
      <dsp:nvSpPr>
        <dsp:cNvPr id="0" name=""/>
        <dsp:cNvSpPr/>
      </dsp:nvSpPr>
      <dsp:spPr>
        <a:xfrm>
          <a:off x="0" y="155550"/>
          <a:ext cx="708938" cy="106340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DE230-0071-4CE5-B2CF-A1797A2F51FC}">
      <dsp:nvSpPr>
        <dsp:cNvPr id="0" name=""/>
        <dsp:cNvSpPr/>
      </dsp:nvSpPr>
      <dsp:spPr>
        <a:xfrm>
          <a:off x="291761" y="2139540"/>
          <a:ext cx="3240863" cy="20700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983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if I look at groups of observations by predictor values?</a:t>
          </a:r>
        </a:p>
      </dsp:txBody>
      <dsp:txXfrm>
        <a:off x="291761" y="2139540"/>
        <a:ext cx="3240863" cy="2070030"/>
      </dsp:txXfrm>
    </dsp:sp>
    <dsp:sp modelId="{A983A40C-7A63-4078-8579-FB47E1089E20}">
      <dsp:nvSpPr>
        <dsp:cNvPr id="0" name=""/>
        <dsp:cNvSpPr/>
      </dsp:nvSpPr>
      <dsp:spPr>
        <a:xfrm>
          <a:off x="0" y="2176646"/>
          <a:ext cx="708938" cy="106340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4E1E5-4B0C-444E-AFD1-7D205064D724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Group the observations by values of the predictors for consideration</a:t>
          </a:r>
        </a:p>
      </dsp:txBody>
      <dsp:txXfrm>
        <a:off x="2930765" y="38234"/>
        <a:ext cx="7546600" cy="1228933"/>
      </dsp:txXfrm>
    </dsp:sp>
    <dsp:sp modelId="{9D825B01-F274-4E42-8F59-90C56B35BAAC}">
      <dsp:nvSpPr>
        <dsp:cNvPr id="0" name=""/>
        <dsp:cNvSpPr/>
      </dsp:nvSpPr>
      <dsp:spPr>
        <a:xfrm>
          <a:off x="779374" y="1522968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Count the occurrences (i.e., the frequencies) of the target categories in each group</a:t>
          </a:r>
        </a:p>
      </dsp:txBody>
      <dsp:txXfrm>
        <a:off x="2454789" y="1561202"/>
        <a:ext cx="7224611" cy="1228933"/>
      </dsp:txXfrm>
    </dsp:sp>
    <dsp:sp modelId="{74ADF6F3-7C52-487D-9FB8-FDED739A6EF0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how the predictor values influence the relative frequencies of the target categories  </a:t>
          </a:r>
        </a:p>
      </dsp:txBody>
      <dsp:txXfrm>
        <a:off x="1675414" y="3084170"/>
        <a:ext cx="7224611" cy="1228933"/>
      </dsp:txXfrm>
    </dsp:sp>
    <dsp:sp modelId="{536B2450-8004-41BF-B4FD-77A1E24A5E36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DC663A5-FE1B-4559-979D-56A21D58D441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DD86-CDDB-4435-A43A-F043E2847C17}">
      <dsp:nvSpPr>
        <dsp:cNvPr id="0" name=""/>
        <dsp:cNvSpPr/>
      </dsp:nvSpPr>
      <dsp:spPr>
        <a:xfrm>
          <a:off x="942642" y="91364"/>
          <a:ext cx="3321174" cy="19285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9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about the interval predictors?</a:t>
          </a:r>
        </a:p>
      </dsp:txBody>
      <dsp:txXfrm>
        <a:off x="942642" y="91364"/>
        <a:ext cx="3321174" cy="1928502"/>
      </dsp:txXfrm>
    </dsp:sp>
    <dsp:sp modelId="{CAD285CA-444C-49E1-9457-4F609F1D56CA}">
      <dsp:nvSpPr>
        <dsp:cNvPr id="0" name=""/>
        <dsp:cNvSpPr/>
      </dsp:nvSpPr>
      <dsp:spPr>
        <a:xfrm>
          <a:off x="643651" y="105490"/>
          <a:ext cx="726507" cy="108976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DE230-0071-4CE5-B2CF-A1797A2F51FC}">
      <dsp:nvSpPr>
        <dsp:cNvPr id="0" name=""/>
        <dsp:cNvSpPr/>
      </dsp:nvSpPr>
      <dsp:spPr>
        <a:xfrm>
          <a:off x="942642" y="2138645"/>
          <a:ext cx="3321174" cy="212132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9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Even though DEROG is an interval variable, we will treat it as a categorical variable </a:t>
          </a:r>
          <a:r>
            <a:rPr lang="en-US" sz="2200" u="sng" kern="1200" dirty="0"/>
            <a:t>only</a:t>
          </a:r>
          <a:r>
            <a:rPr lang="en-US" sz="2200" kern="1200" dirty="0"/>
            <a:t> for the purpose of aggregation.</a:t>
          </a:r>
        </a:p>
      </dsp:txBody>
      <dsp:txXfrm>
        <a:off x="942642" y="2138645"/>
        <a:ext cx="3321174" cy="2121327"/>
      </dsp:txXfrm>
    </dsp:sp>
    <dsp:sp modelId="{A983A40C-7A63-4078-8579-FB47E1089E20}">
      <dsp:nvSpPr>
        <dsp:cNvPr id="0" name=""/>
        <dsp:cNvSpPr/>
      </dsp:nvSpPr>
      <dsp:spPr>
        <a:xfrm>
          <a:off x="643651" y="2176670"/>
          <a:ext cx="726507" cy="108976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62C9F-D123-426A-8EC9-13DFA1E79D55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Forward Selection</a:t>
          </a:r>
        </a:p>
      </dsp:txBody>
      <dsp:txXfrm>
        <a:off x="5262" y="0"/>
        <a:ext cx="5062686" cy="1305401"/>
      </dsp:txXfrm>
    </dsp:sp>
    <dsp:sp modelId="{C3374916-4E9D-423E-B84A-F2A6C0DAE95A}">
      <dsp:nvSpPr>
        <dsp:cNvPr id="0" name=""/>
        <dsp:cNvSpPr/>
      </dsp:nvSpPr>
      <dsp:spPr>
        <a:xfrm>
          <a:off x="511531" y="1305773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a model</a:t>
          </a:r>
          <a:br>
            <a:rPr lang="en-US" sz="2000" kern="1200" dirty="0"/>
          </a:br>
          <a:r>
            <a:rPr lang="en-US" sz="2000" kern="1200" dirty="0"/>
            <a:t>without any predictor</a:t>
          </a:r>
        </a:p>
      </dsp:txBody>
      <dsp:txXfrm>
        <a:off x="536569" y="1330811"/>
        <a:ext cx="4000073" cy="804787"/>
      </dsp:txXfrm>
    </dsp:sp>
    <dsp:sp modelId="{22C78200-B61B-4E25-BA51-E0698BD002D6}">
      <dsp:nvSpPr>
        <dsp:cNvPr id="0" name=""/>
        <dsp:cNvSpPr/>
      </dsp:nvSpPr>
      <dsp:spPr>
        <a:xfrm>
          <a:off x="511531" y="2292154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Enter predictor into the model</a:t>
          </a:r>
          <a:br>
            <a:rPr lang="en-US" sz="2000" kern="1200" dirty="0"/>
          </a:br>
          <a:r>
            <a:rPr lang="en-US" sz="2000" kern="1200" dirty="0"/>
            <a:t>one at a time</a:t>
          </a:r>
        </a:p>
      </dsp:txBody>
      <dsp:txXfrm>
        <a:off x="536569" y="2317192"/>
        <a:ext cx="4000073" cy="804787"/>
      </dsp:txXfrm>
    </dsp:sp>
    <dsp:sp modelId="{E018CFC8-6683-464B-85C4-52393BCB1447}">
      <dsp:nvSpPr>
        <dsp:cNvPr id="0" name=""/>
        <dsp:cNvSpPr/>
      </dsp:nvSpPr>
      <dsp:spPr>
        <a:xfrm>
          <a:off x="511531" y="3278535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if adding the predictor will</a:t>
          </a:r>
          <a:br>
            <a:rPr lang="en-US" sz="2000" kern="1200" dirty="0"/>
          </a:br>
          <a:r>
            <a:rPr lang="en-US" sz="2000" kern="1200" dirty="0"/>
            <a:t>improve the model goodness-of-fit</a:t>
          </a:r>
        </a:p>
      </dsp:txBody>
      <dsp:txXfrm>
        <a:off x="536569" y="3303573"/>
        <a:ext cx="4000073" cy="804787"/>
      </dsp:txXfrm>
    </dsp:sp>
    <dsp:sp modelId="{878780AE-5F98-4FB8-A807-95B870A90BE7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Backward Selection</a:t>
          </a:r>
        </a:p>
      </dsp:txBody>
      <dsp:txXfrm>
        <a:off x="5447650" y="0"/>
        <a:ext cx="5062686" cy="1305401"/>
      </dsp:txXfrm>
    </dsp:sp>
    <dsp:sp modelId="{A825E8D4-4FD9-41DB-B4C2-3CB9E1186438}">
      <dsp:nvSpPr>
        <dsp:cNvPr id="0" name=""/>
        <dsp:cNvSpPr/>
      </dsp:nvSpPr>
      <dsp:spPr>
        <a:xfrm>
          <a:off x="5953919" y="1305773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a model</a:t>
          </a:r>
          <a:br>
            <a:rPr lang="en-US" sz="2000" kern="1200" dirty="0"/>
          </a:br>
          <a:r>
            <a:rPr lang="en-US" sz="2000" kern="1200" dirty="0"/>
            <a:t>with ALL the predictors</a:t>
          </a:r>
        </a:p>
      </dsp:txBody>
      <dsp:txXfrm>
        <a:off x="5978957" y="1330811"/>
        <a:ext cx="4000073" cy="804787"/>
      </dsp:txXfrm>
    </dsp:sp>
    <dsp:sp modelId="{4B696794-82E2-4FBA-B6D3-79BD95C088C4}">
      <dsp:nvSpPr>
        <dsp:cNvPr id="0" name=""/>
        <dsp:cNvSpPr/>
      </dsp:nvSpPr>
      <dsp:spPr>
        <a:xfrm>
          <a:off x="5953919" y="2292154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Remove predictor from the model</a:t>
          </a:r>
          <a:br>
            <a:rPr lang="en-US" sz="2000" kern="1200" dirty="0"/>
          </a:br>
          <a:r>
            <a:rPr lang="en-US" sz="2000" kern="1200" dirty="0"/>
            <a:t>one at a time</a:t>
          </a:r>
        </a:p>
      </dsp:txBody>
      <dsp:txXfrm>
        <a:off x="5978957" y="2317192"/>
        <a:ext cx="4000073" cy="804787"/>
      </dsp:txXfrm>
    </dsp:sp>
    <dsp:sp modelId="{9F2ABA80-C69A-4717-830B-E90050F1D984}">
      <dsp:nvSpPr>
        <dsp:cNvPr id="0" name=""/>
        <dsp:cNvSpPr/>
      </dsp:nvSpPr>
      <dsp:spPr>
        <a:xfrm>
          <a:off x="5953919" y="3278535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if removing the predictor will</a:t>
          </a:r>
          <a:br>
            <a:rPr lang="en-US" sz="2000" kern="1200" dirty="0"/>
          </a:br>
          <a:r>
            <a:rPr lang="en-US" sz="2000" u="sng" kern="1200" dirty="0"/>
            <a:t>not</a:t>
          </a:r>
          <a:r>
            <a:rPr lang="en-US" sz="2000" kern="1200" dirty="0"/>
            <a:t> reduce the model goodness-of-fit</a:t>
          </a:r>
        </a:p>
      </dsp:txBody>
      <dsp:txXfrm>
        <a:off x="5978957" y="3303573"/>
        <a:ext cx="4000073" cy="8047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9836-DC3E-4093-8570-24D08A4279FE}">
      <dsp:nvSpPr>
        <dsp:cNvPr id="0" name=""/>
        <dsp:cNvSpPr/>
      </dsp:nvSpPr>
      <dsp:spPr>
        <a:xfrm>
          <a:off x="658593" y="190362"/>
          <a:ext cx="4114783" cy="411478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1</a:t>
          </a:r>
          <a:r>
            <a:rPr lang="en-US" sz="2400" kern="1200" dirty="0"/>
            <a:t> </a:t>
          </a:r>
        </a:p>
      </dsp:txBody>
      <dsp:txXfrm>
        <a:off x="1635854" y="498971"/>
        <a:ext cx="2160261" cy="699513"/>
      </dsp:txXfrm>
    </dsp:sp>
    <dsp:sp modelId="{A2B0D391-91AF-452A-B17E-B4051899FF8A}">
      <dsp:nvSpPr>
        <dsp:cNvPr id="0" name=""/>
        <dsp:cNvSpPr/>
      </dsp:nvSpPr>
      <dsp:spPr>
        <a:xfrm>
          <a:off x="1534313" y="1723605"/>
          <a:ext cx="2363344" cy="2172173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0</a:t>
          </a:r>
        </a:p>
      </dsp:txBody>
      <dsp:txXfrm>
        <a:off x="1880416" y="2266649"/>
        <a:ext cx="1671137" cy="10860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9836-DC3E-4093-8570-24D08A4279FE}">
      <dsp:nvSpPr>
        <dsp:cNvPr id="0" name=""/>
        <dsp:cNvSpPr/>
      </dsp:nvSpPr>
      <dsp:spPr>
        <a:xfrm>
          <a:off x="658593" y="190362"/>
          <a:ext cx="4114783" cy="411478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1</a:t>
          </a:r>
          <a:r>
            <a:rPr lang="en-US" sz="2400" kern="1200" dirty="0"/>
            <a:t> </a:t>
          </a:r>
        </a:p>
      </dsp:txBody>
      <dsp:txXfrm>
        <a:off x="1635854" y="498971"/>
        <a:ext cx="2160261" cy="699513"/>
      </dsp:txXfrm>
    </dsp:sp>
    <dsp:sp modelId="{A2B0D391-91AF-452A-B17E-B4051899FF8A}">
      <dsp:nvSpPr>
        <dsp:cNvPr id="0" name=""/>
        <dsp:cNvSpPr/>
      </dsp:nvSpPr>
      <dsp:spPr>
        <a:xfrm>
          <a:off x="1534313" y="1723605"/>
          <a:ext cx="2363344" cy="2172173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0</a:t>
          </a:r>
        </a:p>
      </dsp:txBody>
      <dsp:txXfrm>
        <a:off x="1880416" y="2266649"/>
        <a:ext cx="1671137" cy="10860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BF455-2CB8-4159-9028-28DEECC64F43}">
      <dsp:nvSpPr>
        <dsp:cNvPr id="0" name=""/>
        <dsp:cNvSpPr/>
      </dsp:nvSpPr>
      <dsp:spPr>
        <a:xfrm>
          <a:off x="0" y="0"/>
          <a:ext cx="5431972" cy="200144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26260-4B03-40A9-A798-3C3245CCE4EB}">
      <dsp:nvSpPr>
        <dsp:cNvPr id="0" name=""/>
        <dsp:cNvSpPr/>
      </dsp:nvSpPr>
      <dsp:spPr>
        <a:xfrm>
          <a:off x="163582" y="266858"/>
          <a:ext cx="2430860" cy="14677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865B9-C743-4EE4-A11D-784C5FB2F874}">
      <dsp:nvSpPr>
        <dsp:cNvPr id="0" name=""/>
        <dsp:cNvSpPr/>
      </dsp:nvSpPr>
      <dsp:spPr>
        <a:xfrm rot="10800000">
          <a:off x="163582" y="2001440"/>
          <a:ext cx="2430860" cy="24462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Model 1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2. Model 0</a:t>
          </a:r>
        </a:p>
      </dsp:txBody>
      <dsp:txXfrm rot="10800000">
        <a:off x="238339" y="2001440"/>
        <a:ext cx="2281346" cy="2371447"/>
      </dsp:txXfrm>
    </dsp:sp>
    <dsp:sp modelId="{D0B7F456-C0C3-4B65-A021-728BA5C9C890}">
      <dsp:nvSpPr>
        <dsp:cNvPr id="0" name=""/>
        <dsp:cNvSpPr/>
      </dsp:nvSpPr>
      <dsp:spPr>
        <a:xfrm rot="10800000">
          <a:off x="2837529" y="266858"/>
          <a:ext cx="2430860" cy="14677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222B3-76CF-4A5A-923C-EDD1A7093913}">
      <dsp:nvSpPr>
        <dsp:cNvPr id="0" name=""/>
        <dsp:cNvSpPr/>
      </dsp:nvSpPr>
      <dsp:spPr>
        <a:xfrm rot="10800000">
          <a:off x="2837529" y="2001440"/>
          <a:ext cx="2430860" cy="24462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Model 0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2. Model 1</a:t>
          </a:r>
        </a:p>
      </dsp:txBody>
      <dsp:txXfrm rot="10800000">
        <a:off x="2912286" y="2001440"/>
        <a:ext cx="2281346" cy="23714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A406D-DFFC-4F9F-ACCF-A64B8F647204}">
      <dsp:nvSpPr>
        <dsp:cNvPr id="0" name=""/>
        <dsp:cNvSpPr/>
      </dsp:nvSpPr>
      <dsp:spPr>
        <a:xfrm>
          <a:off x="5225" y="0"/>
          <a:ext cx="5026998" cy="45365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Forward Selection</a:t>
          </a:r>
        </a:p>
      </dsp:txBody>
      <dsp:txXfrm>
        <a:off x="5225" y="0"/>
        <a:ext cx="5026998" cy="1360963"/>
      </dsp:txXfrm>
    </dsp:sp>
    <dsp:sp modelId="{AA36511D-9702-44D9-8F1A-4F6EE1A5031B}">
      <dsp:nvSpPr>
        <dsp:cNvPr id="0" name=""/>
        <dsp:cNvSpPr/>
      </dsp:nvSpPr>
      <dsp:spPr>
        <a:xfrm>
          <a:off x="507925" y="1362292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only predictors whose significances are </a:t>
          </a:r>
          <a:r>
            <a:rPr lang="en-US" sz="2400" u="sng" kern="1200" dirty="0"/>
            <a:t>less</a:t>
          </a:r>
          <a:r>
            <a:rPr lang="en-US" sz="2400" kern="1200" dirty="0"/>
            <a:t> than 5%</a:t>
          </a:r>
        </a:p>
      </dsp:txBody>
      <dsp:txXfrm>
        <a:off x="547987" y="1402354"/>
        <a:ext cx="3941474" cy="1287706"/>
      </dsp:txXfrm>
    </dsp:sp>
    <dsp:sp modelId="{D868FCE1-307C-4323-A65B-9A53F275CBB4}">
      <dsp:nvSpPr>
        <dsp:cNvPr id="0" name=""/>
        <dsp:cNvSpPr/>
      </dsp:nvSpPr>
      <dsp:spPr>
        <a:xfrm>
          <a:off x="507925" y="2940558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 the predictor which has the </a:t>
          </a:r>
          <a:r>
            <a:rPr lang="en-US" sz="2400" u="sng" kern="1200" dirty="0"/>
            <a:t>lowest</a:t>
          </a:r>
          <a:r>
            <a:rPr lang="en-US" sz="2400" kern="1200" dirty="0"/>
            <a:t> significance value into the current model </a:t>
          </a:r>
          <a:endParaRPr lang="en-US" sz="2500" kern="1200" dirty="0"/>
        </a:p>
      </dsp:txBody>
      <dsp:txXfrm>
        <a:off x="547987" y="2980620"/>
        <a:ext cx="3941474" cy="1287706"/>
      </dsp:txXfrm>
    </dsp:sp>
    <dsp:sp modelId="{44256CF2-7986-4C8D-A345-E9C8FFE9733E}">
      <dsp:nvSpPr>
        <dsp:cNvPr id="0" name=""/>
        <dsp:cNvSpPr/>
      </dsp:nvSpPr>
      <dsp:spPr>
        <a:xfrm>
          <a:off x="5409248" y="0"/>
          <a:ext cx="5026998" cy="45365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Backward Selection</a:t>
          </a:r>
        </a:p>
      </dsp:txBody>
      <dsp:txXfrm>
        <a:off x="5409248" y="0"/>
        <a:ext cx="5026998" cy="1360963"/>
      </dsp:txXfrm>
    </dsp:sp>
    <dsp:sp modelId="{81F7FEEA-F250-43E0-BE2C-5BF4F985C3CB}">
      <dsp:nvSpPr>
        <dsp:cNvPr id="0" name=""/>
        <dsp:cNvSpPr/>
      </dsp:nvSpPr>
      <dsp:spPr>
        <a:xfrm>
          <a:off x="5911948" y="1362292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only  predictors whose significances are </a:t>
          </a:r>
          <a:r>
            <a:rPr lang="en-US" sz="2400" u="sng" kern="1200" dirty="0"/>
            <a:t>greater</a:t>
          </a:r>
          <a:r>
            <a:rPr lang="en-US" sz="2400" kern="1200" dirty="0"/>
            <a:t> than 5%</a:t>
          </a:r>
        </a:p>
      </dsp:txBody>
      <dsp:txXfrm>
        <a:off x="5952010" y="1402354"/>
        <a:ext cx="3941474" cy="1287706"/>
      </dsp:txXfrm>
    </dsp:sp>
    <dsp:sp modelId="{930E8D5F-E692-4050-8697-585C8C1A5CA1}">
      <dsp:nvSpPr>
        <dsp:cNvPr id="0" name=""/>
        <dsp:cNvSpPr/>
      </dsp:nvSpPr>
      <dsp:spPr>
        <a:xfrm>
          <a:off x="5911948" y="2940558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 the predictor which has the </a:t>
          </a:r>
          <a:r>
            <a:rPr lang="en-US" sz="2400" u="sng" kern="1200" dirty="0"/>
            <a:t>highest</a:t>
          </a:r>
          <a:r>
            <a:rPr lang="en-US" sz="2400" kern="1200" dirty="0"/>
            <a:t> significance value from the current model </a:t>
          </a:r>
        </a:p>
      </dsp:txBody>
      <dsp:txXfrm>
        <a:off x="5952010" y="2980620"/>
        <a:ext cx="3941474" cy="12877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E77E-8262-457E-913B-42E1D05F62D5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0: Origin = Intercept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other words, it is the Intercept Only model</a:t>
          </a:r>
        </a:p>
      </dsp:txBody>
      <dsp:txXfrm>
        <a:off x="2930765" y="38234"/>
        <a:ext cx="7546600" cy="1228933"/>
      </dsp:txXfrm>
    </dsp:sp>
    <dsp:sp modelId="{80AD429F-3734-42E2-B134-5E90F018E842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Model 1: Origin = Intercept + &lt;predictor&gt;</a:t>
          </a:r>
          <a:br>
            <a:rPr lang="en-US" sz="2400" kern="1200" dirty="0"/>
          </a:br>
          <a:r>
            <a:rPr lang="en-US" sz="2400" kern="1200" dirty="0"/>
            <a:t>&lt;predictor&gt; = </a:t>
          </a:r>
          <a:r>
            <a:rPr lang="en-US" sz="2400" kern="1200" dirty="0" err="1"/>
            <a:t>DriveTrain</a:t>
          </a:r>
          <a:r>
            <a:rPr lang="en-US" sz="2400" kern="1200" dirty="0"/>
            <a:t>, Weight</a:t>
          </a:r>
        </a:p>
      </dsp:txBody>
      <dsp:txXfrm>
        <a:off x="2464084" y="1561202"/>
        <a:ext cx="7224611" cy="1228933"/>
      </dsp:txXfrm>
    </dsp:sp>
    <dsp:sp modelId="{DFDF147B-7A50-4DA8-8DED-3156206D188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Deviance test statistic and then use the Chi-square significance value to determine if the &lt;predictor&gt; will improve model goodness-of-fit</a:t>
          </a:r>
        </a:p>
      </dsp:txBody>
      <dsp:txXfrm>
        <a:off x="1675414" y="3084170"/>
        <a:ext cx="7224611" cy="1228933"/>
      </dsp:txXfrm>
    </dsp:sp>
    <dsp:sp modelId="{31E4C65A-9D11-4F89-8549-076ACF2EFF7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38B5AD26-B78B-4D4C-88B9-0C8BF1EA531F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DBAC-02D6-47AE-BB0D-0A18A18D8490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 built a model to predict a customer’s likelihood to respond to my market campaign</a:t>
          </a:r>
        </a:p>
      </dsp:txBody>
      <dsp:txXfrm>
        <a:off x="40162" y="39556"/>
        <a:ext cx="10435274" cy="1252135"/>
      </dsp:txXfrm>
    </dsp:sp>
    <dsp:sp modelId="{E4DB7E2A-157A-43D8-A4B3-FB93230A6DD4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should contact the customers who are </a:t>
          </a:r>
          <a:r>
            <a:rPr lang="en-US" sz="2500" u="sng" kern="1200" dirty="0"/>
            <a:t>more likely</a:t>
          </a:r>
          <a:r>
            <a:rPr lang="en-US" sz="2500" kern="1200" dirty="0"/>
            <a:t> to respond according to the model</a:t>
          </a:r>
        </a:p>
      </dsp:txBody>
      <dsp:txXfrm>
        <a:off x="40162" y="1549601"/>
        <a:ext cx="6789627" cy="1252135"/>
      </dsp:txXfrm>
    </dsp:sp>
    <dsp:sp modelId="{C0AC180C-6368-424F-B7EA-EFD750AE10A6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should I choose the customers to contact?</a:t>
          </a:r>
        </a:p>
      </dsp:txBody>
      <dsp:txXfrm>
        <a:off x="40162" y="3059646"/>
        <a:ext cx="3285231" cy="1252135"/>
      </dsp:txXfrm>
    </dsp:sp>
    <dsp:sp modelId="{061A50ED-CC61-4A1B-9604-32C313B14F21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percentage of customers should I contact?</a:t>
          </a:r>
        </a:p>
      </dsp:txBody>
      <dsp:txXfrm>
        <a:off x="3544558" y="3059646"/>
        <a:ext cx="3285231" cy="1252135"/>
      </dsp:txXfrm>
    </dsp:sp>
    <dsp:sp modelId="{9D9DBC22-2082-4647-A48F-560DBA93667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have limited resources (e.g., budget, time)</a:t>
          </a:r>
        </a:p>
      </dsp:txBody>
      <dsp:txXfrm>
        <a:off x="7190205" y="1549601"/>
        <a:ext cx="3285231" cy="1252135"/>
      </dsp:txXfrm>
    </dsp:sp>
    <dsp:sp modelId="{2533C138-E3AF-4577-8183-5CD76E3785F4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will be the response rate of the customers?</a:t>
          </a:r>
        </a:p>
      </dsp:txBody>
      <dsp:txXfrm>
        <a:off x="7190205" y="3059646"/>
        <a:ext cx="3285231" cy="125213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E77E-8262-457E-913B-42E1D05F62D5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0: Origin = Intercept + </a:t>
          </a:r>
          <a:r>
            <a:rPr lang="en-US" sz="2400" kern="1200" dirty="0" err="1"/>
            <a:t>DriveTrain</a:t>
          </a:r>
          <a:r>
            <a:rPr lang="en-US" sz="2400" kern="1200" dirty="0"/>
            <a:t> + Weight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other words, it is the Full Main Effect model</a:t>
          </a:r>
        </a:p>
      </dsp:txBody>
      <dsp:txXfrm>
        <a:off x="2930765" y="38234"/>
        <a:ext cx="7546600" cy="1228933"/>
      </dsp:txXfrm>
    </dsp:sp>
    <dsp:sp modelId="{80AD429F-3734-42E2-B134-5E90F018E842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Model 1: Origin = Intercept + </a:t>
          </a:r>
          <a:r>
            <a:rPr lang="en-US" sz="2400" kern="1200" dirty="0" err="1"/>
            <a:t>DriveTrain</a:t>
          </a:r>
          <a:r>
            <a:rPr lang="en-US" sz="2400" kern="1200" dirty="0"/>
            <a:t> + Weight - &lt;predictor&gt;</a:t>
          </a:r>
          <a:br>
            <a:rPr lang="en-US" sz="2400" kern="1200" dirty="0"/>
          </a:br>
          <a:r>
            <a:rPr lang="en-US" sz="2400" kern="1200" dirty="0"/>
            <a:t>&lt;predictor&gt; = </a:t>
          </a:r>
          <a:r>
            <a:rPr lang="en-US" sz="2400" kern="1200" dirty="0" err="1"/>
            <a:t>DriveTrain</a:t>
          </a:r>
          <a:r>
            <a:rPr lang="en-US" sz="2400" kern="1200" dirty="0"/>
            <a:t>, Weight</a:t>
          </a:r>
        </a:p>
      </dsp:txBody>
      <dsp:txXfrm>
        <a:off x="2464084" y="1561202"/>
        <a:ext cx="7224611" cy="1228933"/>
      </dsp:txXfrm>
    </dsp:sp>
    <dsp:sp modelId="{DFDF147B-7A50-4DA8-8DED-3156206D188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Deviance test statistic and then use the Chi-square significance value to determine if the &lt;predictor&gt; will improve model goodness-of-fit</a:t>
          </a:r>
        </a:p>
      </dsp:txBody>
      <dsp:txXfrm>
        <a:off x="1675414" y="3084170"/>
        <a:ext cx="7224611" cy="1228933"/>
      </dsp:txXfrm>
    </dsp:sp>
    <dsp:sp modelId="{31E4C65A-9D11-4F89-8549-076ACF2EFF7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38B5AD26-B78B-4D4C-88B9-0C8BF1EA531F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D2F1F-119C-4B3F-9EAD-3FF6B5A82F6D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 my model </a:t>
          </a:r>
          <a:r>
            <a:rPr lang="en-US" sz="2300" i="1" kern="1200" dirty="0"/>
            <a:t>works</a:t>
          </a:r>
          <a:r>
            <a:rPr lang="en-US" sz="2300" kern="1200" dirty="0"/>
            <a:t>, then the customers with higher predicted Event probabilities are more likely to respond than the customers with lower predicted Event probabilities.</a:t>
          </a:r>
        </a:p>
      </dsp:txBody>
      <dsp:txXfrm>
        <a:off x="2930765" y="38234"/>
        <a:ext cx="7546600" cy="1228933"/>
      </dsp:txXfrm>
    </dsp:sp>
    <dsp:sp modelId="{EF7B5D06-0B36-4254-B0CD-19E4E71F110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 idea is to divide customers into groups of decreasing predicted Event probabilities and then study the response rates of these groups.</a:t>
          </a:r>
        </a:p>
      </dsp:txBody>
      <dsp:txXfrm>
        <a:off x="2464084" y="1561202"/>
        <a:ext cx="7224611" cy="1228933"/>
      </dsp:txXfrm>
    </dsp:sp>
    <dsp:sp modelId="{FE9DBB29-648A-4191-8DD9-160D5EF2DC93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Ideally, the first few groups should contain the “more preferred” customers.</a:t>
          </a:r>
        </a:p>
      </dsp:txBody>
      <dsp:txXfrm>
        <a:off x="1675414" y="3084170"/>
        <a:ext cx="7224611" cy="1228933"/>
      </dsp:txXfrm>
    </dsp:sp>
    <dsp:sp modelId="{B2D47DEC-B1AB-4AE1-978B-0059E1BD5BC8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E991EC2B-EF71-4E59-B292-6EADEC14D06C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8AB8C-3157-4340-8152-3E66642F7124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Score Model</a:t>
          </a:r>
        </a:p>
      </dsp:txBody>
      <dsp:txXfrm rot="-5400000">
        <a:off x="0" y="554579"/>
        <a:ext cx="1105044" cy="473590"/>
      </dsp:txXfrm>
    </dsp:sp>
    <dsp:sp modelId="{FC966D58-B111-4BB4-9382-190DA59562CA}">
      <dsp:nvSpPr>
        <dsp:cNvPr id="0" name=""/>
        <dsp:cNvSpPr/>
      </dsp:nvSpPr>
      <dsp:spPr>
        <a:xfrm rot="5400000">
          <a:off x="4131716" y="-3024614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Calculate the predicted event probabilities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Sort the probabilities in descending order</a:t>
          </a:r>
        </a:p>
      </dsp:txBody>
      <dsp:txXfrm rot="-5400000">
        <a:off x="1105044" y="52149"/>
        <a:ext cx="7029366" cy="925930"/>
      </dsp:txXfrm>
    </dsp:sp>
    <dsp:sp modelId="{7F1B54E1-BD22-49B5-9314-D6A5518C2224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Deciles</a:t>
          </a:r>
        </a:p>
      </dsp:txBody>
      <dsp:txXfrm rot="-5400000">
        <a:off x="0" y="1938873"/>
        <a:ext cx="1105044" cy="473590"/>
      </dsp:txXfrm>
    </dsp:sp>
    <dsp:sp modelId="{5C280D81-9D2A-4E76-94AB-950B0E00F860}">
      <dsp:nvSpPr>
        <dsp:cNvPr id="0" name=""/>
        <dsp:cNvSpPr/>
      </dsp:nvSpPr>
      <dsp:spPr>
        <a:xfrm rot="5400000">
          <a:off x="4131716" y="-1640320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Divide the probabilities into ten equal-count deciles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Decile 1 contains the top 10% of predicted probabilities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Decile 10 contains the bottom 10% of predicted probabilities</a:t>
          </a:r>
        </a:p>
      </dsp:txBody>
      <dsp:txXfrm rot="-5400000">
        <a:off x="1105044" y="1436443"/>
        <a:ext cx="7029366" cy="925930"/>
      </dsp:txXfrm>
    </dsp:sp>
    <dsp:sp modelId="{49218331-FE47-49D3-90E2-0D7E20D93331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Statistics</a:t>
          </a:r>
        </a:p>
      </dsp:txBody>
      <dsp:txXfrm rot="-5400000">
        <a:off x="0" y="3323167"/>
        <a:ext cx="1105044" cy="473590"/>
      </dsp:txXfrm>
    </dsp:sp>
    <dsp:sp modelId="{68CF46F7-286D-4C80-8665-D887376EE872}">
      <dsp:nvSpPr>
        <dsp:cNvPr id="0" name=""/>
        <dsp:cNvSpPr/>
      </dsp:nvSpPr>
      <dsp:spPr>
        <a:xfrm rot="5400000">
          <a:off x="4131716" y="-256027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Determine the actual count in each decile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Calculate the Response Rate, the Gain, and the Lift in each decile</a:t>
          </a:r>
        </a:p>
      </dsp:txBody>
      <dsp:txXfrm rot="-5400000">
        <a:off x="1105044" y="2820736"/>
        <a:ext cx="7029366" cy="925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EF7FD-254A-4126-B723-78C070C4250D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Gain %</a:t>
          </a:r>
        </a:p>
      </dsp:txBody>
      <dsp:txXfrm>
        <a:off x="1283" y="0"/>
        <a:ext cx="3337470" cy="1305401"/>
      </dsp:txXfrm>
    </dsp:sp>
    <dsp:sp modelId="{391F7A97-E441-444C-AA7B-91AA478781BA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Percent of Event category captured  in entire data</a:t>
          </a:r>
        </a:p>
      </dsp:txBody>
      <dsp:txXfrm>
        <a:off x="373457" y="1345103"/>
        <a:ext cx="2593122" cy="1235133"/>
      </dsp:txXfrm>
    </dsp:sp>
    <dsp:sp modelId="{16ECFFBC-CFC5-4137-9437-361D48E078F0}">
      <dsp:nvSpPr>
        <dsp:cNvPr id="0" name=""/>
        <dsp:cNvSpPr/>
      </dsp:nvSpPr>
      <dsp:spPr>
        <a:xfrm>
          <a:off x="335030" y="2801845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Ideally, like to see decreasing Gain % down the deciles</a:t>
          </a:r>
        </a:p>
      </dsp:txBody>
      <dsp:txXfrm>
        <a:off x="373457" y="2840272"/>
        <a:ext cx="2593122" cy="1235133"/>
      </dsp:txXfrm>
    </dsp:sp>
    <dsp:sp modelId="{7C790D8E-3B55-4ED7-B73D-DB9018DB87D2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Response %</a:t>
          </a:r>
        </a:p>
      </dsp:txBody>
      <dsp:txXfrm>
        <a:off x="3589064" y="0"/>
        <a:ext cx="3337470" cy="1305401"/>
      </dsp:txXfrm>
    </dsp:sp>
    <dsp:sp modelId="{E73D5EAE-BF2A-4113-8C81-AEAE60120BF2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Percent of Event category capture in a decile</a:t>
          </a:r>
        </a:p>
      </dsp:txBody>
      <dsp:txXfrm>
        <a:off x="3961238" y="1345103"/>
        <a:ext cx="2593122" cy="1235133"/>
      </dsp:txXfrm>
    </dsp:sp>
    <dsp:sp modelId="{8FE9828F-B239-4ECB-919D-89466AEDAB0D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Ideally, like to see decreasing Response % down the deciles</a:t>
          </a:r>
        </a:p>
      </dsp:txBody>
      <dsp:txXfrm>
        <a:off x="3961238" y="2858935"/>
        <a:ext cx="2593122" cy="1235133"/>
      </dsp:txXfrm>
    </dsp:sp>
    <dsp:sp modelId="{A340ECE6-8196-42A2-9708-9B0FD72A645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Lift</a:t>
          </a:r>
        </a:p>
      </dsp:txBody>
      <dsp:txXfrm>
        <a:off x="7176845" y="0"/>
        <a:ext cx="3337470" cy="1305401"/>
      </dsp:txXfrm>
    </dsp:sp>
    <dsp:sp modelId="{A4688513-26CC-4431-8C3E-BB276541918A}">
      <dsp:nvSpPr>
        <dsp:cNvPr id="0" name=""/>
        <dsp:cNvSpPr/>
      </dsp:nvSpPr>
      <dsp:spPr>
        <a:xfrm>
          <a:off x="7510592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Compare Response % in a decile to that in entire data</a:t>
          </a:r>
        </a:p>
      </dsp:txBody>
      <dsp:txXfrm>
        <a:off x="7549019" y="1345103"/>
        <a:ext cx="2593122" cy="1235133"/>
      </dsp:txXfrm>
    </dsp:sp>
    <dsp:sp modelId="{956E7FEF-1FD2-40D4-A5D8-B9E9272361FB}">
      <dsp:nvSpPr>
        <dsp:cNvPr id="0" name=""/>
        <dsp:cNvSpPr/>
      </dsp:nvSpPr>
      <dsp:spPr>
        <a:xfrm>
          <a:off x="7510592" y="2820508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Higher than one is always better</a:t>
          </a:r>
        </a:p>
      </dsp:txBody>
      <dsp:txXfrm>
        <a:off x="7549019" y="2858935"/>
        <a:ext cx="2593122" cy="12351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9DA9-61C7-4EB5-A97B-EEF0A96556E4}">
      <dsp:nvSpPr>
        <dsp:cNvPr id="0" name=""/>
        <dsp:cNvSpPr/>
      </dsp:nvSpPr>
      <dsp:spPr>
        <a:xfrm>
          <a:off x="5230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7DBE54E-1550-4C0D-99B5-54C177C4CD7D}">
      <dsp:nvSpPr>
        <dsp:cNvPr id="0" name=""/>
        <dsp:cNvSpPr/>
      </dsp:nvSpPr>
      <dsp:spPr>
        <a:xfrm>
          <a:off x="406342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Resources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Maximum percent of customers we can contact</a:t>
          </a:r>
        </a:p>
      </dsp:txBody>
      <dsp:txXfrm>
        <a:off x="478509" y="1755040"/>
        <a:ext cx="2319643" cy="2319643"/>
      </dsp:txXfrm>
    </dsp:sp>
    <dsp:sp modelId="{0C73BFC2-75DD-4BA6-B691-73DBCBA26D6E}">
      <dsp:nvSpPr>
        <dsp:cNvPr id="0" name=""/>
        <dsp:cNvSpPr/>
      </dsp:nvSpPr>
      <dsp:spPr>
        <a:xfrm>
          <a:off x="2688770" y="1140446"/>
          <a:ext cx="984724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688770" y="1258858"/>
        <a:ext cx="807106" cy="355235"/>
      </dsp:txXfrm>
    </dsp:sp>
    <dsp:sp modelId="{0CC7441D-0FD1-4852-8BC1-089B55D8FE40}">
      <dsp:nvSpPr>
        <dsp:cNvPr id="0" name=""/>
        <dsp:cNvSpPr/>
      </dsp:nvSpPr>
      <dsp:spPr>
        <a:xfrm>
          <a:off x="3825254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D8BE99-94BB-4DF2-9D10-BACDCDFC3972}">
      <dsp:nvSpPr>
        <dsp:cNvPr id="0" name=""/>
        <dsp:cNvSpPr/>
      </dsp:nvSpPr>
      <dsp:spPr>
        <a:xfrm>
          <a:off x="4226367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Take Accumulated Decile </a:t>
          </a:r>
          <a:r>
            <a:rPr lang="en-US" sz="2200" b="1" i="1" kern="1200" dirty="0"/>
            <a:t>k</a:t>
          </a:r>
          <a:r>
            <a:rPr lang="en-US" sz="2200" b="1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Starting from Accumulated Decile 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Have resources to take this Accumulated Decile?</a:t>
          </a:r>
        </a:p>
      </dsp:txBody>
      <dsp:txXfrm>
        <a:off x="4298534" y="1755040"/>
        <a:ext cx="2319643" cy="2319643"/>
      </dsp:txXfrm>
    </dsp:sp>
    <dsp:sp modelId="{1C105E74-BB56-4CE9-B813-AF9A1B471546}">
      <dsp:nvSpPr>
        <dsp:cNvPr id="0" name=""/>
        <dsp:cNvSpPr/>
      </dsp:nvSpPr>
      <dsp:spPr>
        <a:xfrm>
          <a:off x="6442963" y="1140446"/>
          <a:ext cx="1116388" cy="592059"/>
        </a:xfrm>
        <a:prstGeom prst="leftRightArrow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42963" y="1258858"/>
        <a:ext cx="938770" cy="355235"/>
      </dsp:txXfrm>
    </dsp:sp>
    <dsp:sp modelId="{792548C0-6476-4861-9B27-C72552A1B4E7}">
      <dsp:nvSpPr>
        <dsp:cNvPr id="0" name=""/>
        <dsp:cNvSpPr/>
      </dsp:nvSpPr>
      <dsp:spPr>
        <a:xfrm>
          <a:off x="7645279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6B6438-F4FA-4ED6-B6E3-E5D6D424A0EE}">
      <dsp:nvSpPr>
        <dsp:cNvPr id="0" name=""/>
        <dsp:cNvSpPr/>
      </dsp:nvSpPr>
      <dsp:spPr>
        <a:xfrm>
          <a:off x="8046392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Good Enough Lift?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Subjectively decide if this Accumulated Lift is high enough?</a:t>
          </a:r>
        </a:p>
      </dsp:txBody>
      <dsp:txXfrm>
        <a:off x="8118559" y="1755040"/>
        <a:ext cx="2319643" cy="2319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DBAC-02D6-47AE-BB0D-0A18A18D8490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 built a model to predict a customer’s likelihood to respond to my market campaign</a:t>
          </a:r>
        </a:p>
      </dsp:txBody>
      <dsp:txXfrm>
        <a:off x="40162" y="39556"/>
        <a:ext cx="10435274" cy="1252135"/>
      </dsp:txXfrm>
    </dsp:sp>
    <dsp:sp modelId="{E4DB7E2A-157A-43D8-A4B3-FB93230A6DD4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need a model that will predict YES to customers who are observed YES with high accuracy</a:t>
          </a:r>
        </a:p>
      </dsp:txBody>
      <dsp:txXfrm>
        <a:off x="40162" y="1549601"/>
        <a:ext cx="6789627" cy="1252135"/>
      </dsp:txXfrm>
    </dsp:sp>
    <dsp:sp modelId="{C0AC180C-6368-424F-B7EA-EFD750AE10A6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Push the percent of True Positive up</a:t>
          </a:r>
        </a:p>
      </dsp:txBody>
      <dsp:txXfrm>
        <a:off x="40162" y="3059646"/>
        <a:ext cx="3285231" cy="1252135"/>
      </dsp:txXfrm>
    </dsp:sp>
    <dsp:sp modelId="{061A50ED-CC61-4A1B-9604-32C313B14F21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Keep the percent of False Positive under control</a:t>
          </a:r>
        </a:p>
      </dsp:txBody>
      <dsp:txXfrm>
        <a:off x="3544558" y="3059646"/>
        <a:ext cx="3285231" cy="1252135"/>
      </dsp:txXfrm>
    </dsp:sp>
    <dsp:sp modelId="{9D9DBC22-2082-4647-A48F-560DBA93667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am not too concern about the accuracy of the predictions to the “NO” customers </a:t>
          </a:r>
        </a:p>
      </dsp:txBody>
      <dsp:txXfrm>
        <a:off x="7190205" y="1549601"/>
        <a:ext cx="3285231" cy="1252135"/>
      </dsp:txXfrm>
    </dsp:sp>
    <dsp:sp modelId="{2533C138-E3AF-4577-8183-5CD76E3785F4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Does not care about the True Negative</a:t>
          </a:r>
        </a:p>
      </dsp:txBody>
      <dsp:txXfrm>
        <a:off x="7190205" y="3059646"/>
        <a:ext cx="3285231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A14E7-FC78-4C73-B4E2-08E050CE1117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Find Thresholds</a:t>
          </a:r>
          <a:endParaRPr lang="en-US" sz="1600" b="1" kern="1200" dirty="0"/>
        </a:p>
      </dsp:txBody>
      <dsp:txXfrm rot="-5400000">
        <a:off x="0" y="554579"/>
        <a:ext cx="1105044" cy="473590"/>
      </dsp:txXfrm>
    </dsp:sp>
    <dsp:sp modelId="{CEA7BF69-0C51-45F1-AD99-72D8000C73F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 set of distinct values from the predicted event probabilities</a:t>
          </a:r>
        </a:p>
      </dsp:txBody>
      <dsp:txXfrm rot="-5400000">
        <a:off x="1105044" y="52149"/>
        <a:ext cx="9360464" cy="925930"/>
      </dsp:txXfrm>
    </dsp:sp>
    <dsp:sp modelId="{15CD81AD-A11E-46B0-8073-8C16596E33AD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Assign Event</a:t>
          </a:r>
        </a:p>
      </dsp:txBody>
      <dsp:txXfrm rot="-5400000">
        <a:off x="0" y="1938873"/>
        <a:ext cx="1105044" cy="473590"/>
      </dsp:txXfrm>
    </dsp:sp>
    <dsp:sp modelId="{E9BDFA7D-9A7D-4525-8617-8EB8CF087FD3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each element of this set as a threshold to assign each observation into Predicted Event and Predicted Non-Event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Assign an observation Predicted Event if Predicted Event Probability </a:t>
          </a:r>
          <a:r>
            <a:rPr lang="en-US" sz="2000" kern="1200" dirty="0">
              <a:sym typeface="Symbol MT" panose="05050102010706020507" pitchFamily="18" charset="2"/>
            </a:rPr>
            <a:t></a:t>
          </a:r>
          <a:r>
            <a:rPr lang="en-US" sz="2000" kern="1200" dirty="0"/>
            <a:t> Threshold</a:t>
          </a:r>
        </a:p>
      </dsp:txBody>
      <dsp:txXfrm rot="-5400000">
        <a:off x="1105044" y="1436443"/>
        <a:ext cx="9360464" cy="925930"/>
      </dsp:txXfrm>
    </dsp:sp>
    <dsp:sp modelId="{8857E8E8-1A43-4665-82EF-D61C7B84F4D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Coordinates</a:t>
          </a:r>
        </a:p>
      </dsp:txBody>
      <dsp:txXfrm rot="-5400000">
        <a:off x="0" y="3323167"/>
        <a:ext cx="1105044" cy="473590"/>
      </dsp:txXfrm>
    </dsp:sp>
    <dsp:sp modelId="{E2CB8017-CAE0-4340-A4FA-3AAC75D3FD9B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Vertical Axis: Precision = (D / (B + D))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Horizontal Axis: Sensitivity = (D / (C + D))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3D7FE-CE45-4E53-8517-F41B99FFCB6B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Decision Tree is a Rule-Based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are based on ranges of predictors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change in steps whose sizes have no relationship to values of the predictors</a:t>
          </a:r>
        </a:p>
      </dsp:txBody>
      <dsp:txXfrm>
        <a:off x="2310275" y="0"/>
        <a:ext cx="8205324" cy="2071559"/>
      </dsp:txXfrm>
    </dsp:sp>
    <dsp:sp modelId="{8E854BC9-9807-48AB-81BF-94B424C52913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E463928-4AD1-44B1-9418-3E2698005018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Logistic Regression is a Parametric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are computed using formulas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Changes in probabilities are related to changes in predictor values</a:t>
          </a:r>
        </a:p>
      </dsp:txBody>
      <dsp:txXfrm>
        <a:off x="2310275" y="2278715"/>
        <a:ext cx="8205324" cy="2071559"/>
      </dsp:txXfrm>
    </dsp:sp>
    <dsp:sp modelId="{07D3FE32-30DB-44D8-90F7-14EAD655CB7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28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03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2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12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0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03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3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97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54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5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5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0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29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25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3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0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13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26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5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87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68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42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1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41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9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65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9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2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77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2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6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35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6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20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07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2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3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8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5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819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12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867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09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0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20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1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0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50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44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066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97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55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77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50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65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503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455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361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504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99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793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249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343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153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0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726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15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565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9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58D7-D31D-4BBC-82D3-714A115883D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3EA-49F0-4A88-B3C6-8B15A9ABA6DA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8FFC-D964-4854-9C2A-182979B87286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61BB-C6D3-4372-934C-FC7322B9BBB6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D935-A617-4732-8717-5867F543B93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3F62D-D808-4918-9C0F-17E3D9F55434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A6DC-C5E7-4F13-B29D-4C44F4B4104F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83FEB-69C0-4C14-8FBA-DE8459709F67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AE8D-23FE-4C05-9BA4-58A9C84953E3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022AF-6F1B-455F-AB52-2D93AD2FAD80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B642-0C0C-44AB-8D73-BE35F66E432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4F4E3-E048-4374-8AFE-FE1F5834D14C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2020 by Ming-Long Lam, Ph.D.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1ADA29B-C650-4C32-8BE4-5F93FC088F8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6400800"/>
            <a:ext cx="32084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16" y="2117627"/>
            <a:ext cx="10621108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484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Intro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7</a:t>
            </a:r>
          </a:p>
          <a:p>
            <a:r>
              <a:rPr lang="en-US" sz="4000" dirty="0"/>
              <a:t>October 7,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01BE-3D02-4883-BC9F-D7357520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A015BE-09F2-4D92-B3A3-7A14BE48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52" y="182562"/>
            <a:ext cx="65509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837170"/>
              </p:ext>
            </p:extLst>
          </p:nvPr>
        </p:nvGraphicFramePr>
        <p:xfrm>
          <a:off x="962628" y="1566029"/>
          <a:ext cx="10183789" cy="4487528"/>
        </p:xfrm>
        <a:graphic>
          <a:graphicData uri="http://schemas.openxmlformats.org/drawingml/2006/table">
            <a:tbl>
              <a:tblPr/>
              <a:tblGrid>
                <a:gridCol w="145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A973A2D6-B4CF-45D2-9057-6194B9A3300B}"/>
              </a:ext>
            </a:extLst>
          </p:cNvPr>
          <p:cNvSpPr/>
          <p:nvPr/>
        </p:nvSpPr>
        <p:spPr>
          <a:xfrm>
            <a:off x="2775858" y="3091543"/>
            <a:ext cx="2383972" cy="1393371"/>
          </a:xfrm>
          <a:prstGeom prst="wedgeRoundRectCallout">
            <a:avLst>
              <a:gd name="adj1" fmla="val 99440"/>
              <a:gd name="adj2" fmla="val -11640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 observations with Response = 1 in Decile 1</a:t>
            </a:r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72CD5817-E4BD-4EBC-928B-5AEF136F65D6}"/>
              </a:ext>
            </a:extLst>
          </p:cNvPr>
          <p:cNvSpPr/>
          <p:nvPr/>
        </p:nvSpPr>
        <p:spPr>
          <a:xfrm>
            <a:off x="5363547" y="3109572"/>
            <a:ext cx="2122714" cy="936171"/>
          </a:xfrm>
          <a:prstGeom prst="wedgeRoundRectCallout">
            <a:avLst>
              <a:gd name="adj1" fmla="val 47372"/>
              <a:gd name="adj2" fmla="val -146802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138/771 = 17.90%</a:t>
            </a: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F67F32DB-ABDB-441F-82AD-443AF40D07F3}"/>
              </a:ext>
            </a:extLst>
          </p:cNvPr>
          <p:cNvSpPr/>
          <p:nvPr/>
        </p:nvSpPr>
        <p:spPr>
          <a:xfrm>
            <a:off x="7689978" y="3076914"/>
            <a:ext cx="2111828" cy="936171"/>
          </a:xfrm>
          <a:prstGeom prst="wedgeRoundRectCallout">
            <a:avLst>
              <a:gd name="adj1" fmla="val 15316"/>
              <a:gd name="adj2" fmla="val -147981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 / 263 = 52.47%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6C018459-8B6A-4D6E-9BC4-63B61ED4613B}"/>
              </a:ext>
            </a:extLst>
          </p:cNvPr>
          <p:cNvSpPr/>
          <p:nvPr/>
        </p:nvSpPr>
        <p:spPr>
          <a:xfrm>
            <a:off x="10016409" y="3076914"/>
            <a:ext cx="1937657" cy="1110343"/>
          </a:xfrm>
          <a:prstGeom prst="wedgeRoundRectCallout">
            <a:avLst>
              <a:gd name="adj1" fmla="val -14413"/>
              <a:gd name="adj2" fmla="val -126155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52.47 / 26.60 = 1.97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82295E-2B91-4978-BC5A-728EDE23CED0}"/>
              </a:ext>
            </a:extLst>
          </p:cNvPr>
          <p:cNvSpPr/>
          <p:nvPr/>
        </p:nvSpPr>
        <p:spPr>
          <a:xfrm>
            <a:off x="5540829" y="5584371"/>
            <a:ext cx="1480457" cy="533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A8177-303B-432E-9322-6449BE4CAC06}"/>
              </a:ext>
            </a:extLst>
          </p:cNvPr>
          <p:cNvSpPr/>
          <p:nvPr/>
        </p:nvSpPr>
        <p:spPr>
          <a:xfrm>
            <a:off x="8382000" y="5584371"/>
            <a:ext cx="1480457" cy="5334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28A3F-B9F6-4B36-AD81-0C725BB8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6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Week 7 Gain Lift.py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EA6C-F15C-437B-B236-0612A9FFD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Gain and Lift 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compute_lift_coordinates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# The column that holds the dependent variable's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EventValue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# Value of the dependent variable that indicates an event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EventPredProb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# The column that holds the predicted event probability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Debug = 'N'):    # Show debugging information (Y/N)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Find out the number of observations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Get the quantiles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quantileCutOff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numpy.percentile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EventPredProb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numpy.arange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100, 10))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nQuantile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quantileCutOff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nQuantile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EPP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EventPredProb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j in range(1,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nQuantile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(EPP &gt;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quantileCutOff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[-j]):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iQ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2CAEB-5ED8-4865-A257-E57570B1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3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Week 7 Gain Lift.py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EA6C-F15C-437B-B236-0612A9FFDBC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Construct the Lift chart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quantileIndex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EventValue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totalNResponse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totalNResponse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overallResponsePct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totalNResponse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lift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overallResponsePct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lift],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axis = 1,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LiftCoordinates.rename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({0:'Decile N',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1:'Decile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2:'Gain N',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3:'Gain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4:'Response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5:'Lift'}, axis = 'columns')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C1A8E-8796-43A0-BF8C-359D8633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7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Week 7 Gain Lift.py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5EA6C-F15C-437B-B236-0612A9FFDBC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# Construct the Accumulative Lift chart 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accCountTable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countTable.cumsum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accCountTable.sum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accCountTable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EventValue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totalNResponse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lift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overallResponsePct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decilePct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gainPct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responsePct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lift],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axis = 1,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accLiftCoordinates.rename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({0:'Acc. Decile N',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1:'Acc. Decile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2:'Acc. Gain N',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3:'Acc. Gain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4:'Acc. Response %',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5:'Acc. Lift'}, axis = 'columns')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accLiftCoordinates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CD667-E7AB-4A60-AB3C-EC1931EA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3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lang="en-US" sz="2600" dirty="0"/>
              <a:t>If we only contact the top 10% of customers, then 52.47% of them will respond.  This response rate is 1.97 times the overall rate.</a:t>
            </a:r>
          </a:p>
          <a:p>
            <a:r>
              <a:rPr lang="en-US" sz="2600" dirty="0"/>
              <a:t>If we only contact the next 10% of customers, then 43.52% of them will respond.  This response rate is 1.64 times the overall rate.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B44AB55C-E76C-4CE4-A5BB-5859C7CB0C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032296"/>
              </p:ext>
            </p:extLst>
          </p:nvPr>
        </p:nvGraphicFramePr>
        <p:xfrm>
          <a:off x="838200" y="3957221"/>
          <a:ext cx="6193950" cy="2261016"/>
        </p:xfrm>
        <a:graphic>
          <a:graphicData uri="http://schemas.openxmlformats.org/drawingml/2006/table">
            <a:tbl>
              <a:tblPr/>
              <a:tblGrid>
                <a:gridCol w="8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D054B44-7D9C-4468-AE17-121FB549B9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932237"/>
            <a:ext cx="4114800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D7BA-D923-47A8-A8C1-DE3332ED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0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046440"/>
              </p:ext>
            </p:extLst>
          </p:nvPr>
        </p:nvGraphicFramePr>
        <p:xfrm>
          <a:off x="997352" y="1586233"/>
          <a:ext cx="10068044" cy="4248029"/>
        </p:xfrm>
        <a:graphic>
          <a:graphicData uri="http://schemas.openxmlformats.org/drawingml/2006/table">
            <a:tbl>
              <a:tblPr/>
              <a:tblGrid>
                <a:gridCol w="143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0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46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C0F91-E4D3-4B44-A0E3-6BF4E743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1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24049"/>
          </a:xfrm>
        </p:spPr>
        <p:txBody>
          <a:bodyPr>
            <a:normAutofit/>
          </a:bodyPr>
          <a:lstStyle/>
          <a:p>
            <a:r>
              <a:rPr lang="en-US" sz="2600" dirty="0"/>
              <a:t>If we only contact the top 20% of customers, then 48.43% of them will respond.  This response rate is 1.82 times the overall rate.</a:t>
            </a:r>
          </a:p>
          <a:p>
            <a:r>
              <a:rPr lang="en-US" sz="2600" dirty="0"/>
              <a:t>If we only contact the top 30% of customers, then 43.72% of them will respond.  This response rate is 1.64 times the overall rate.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970D2E7-9430-4627-BEAB-55414EBF3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453441"/>
              </p:ext>
            </p:extLst>
          </p:nvPr>
        </p:nvGraphicFramePr>
        <p:xfrm>
          <a:off x="1138335" y="3932237"/>
          <a:ext cx="5915609" cy="2285997"/>
        </p:xfrm>
        <a:graphic>
          <a:graphicData uri="http://schemas.openxmlformats.org/drawingml/2006/table">
            <a:tbl>
              <a:tblPr/>
              <a:tblGrid>
                <a:gridCol w="84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4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C7F3BE4-2AE1-458B-A820-895E8A177E7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932237"/>
            <a:ext cx="4114800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DA05-A923-4764-A0E0-8E51CD5A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5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Goals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5007D8-AC67-4925-BE40-9BF6A675A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0327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E2083-AA13-4FEC-9197-A29EAB0E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0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Decision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F2CACF-90BE-4B4B-9FC4-47942896D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8320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F14CD-866E-4E8F-AAC9-D90C30BF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65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Motivation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8B1ACC-383F-4911-AB78-3E13FA929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92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91DEB-8B0F-4A4C-9EA6-30808974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7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7 Agenda: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Learner Evaluation,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57290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649159" y="6308209"/>
            <a:ext cx="431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6,7,8 of the Machine Learning 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94BC3-D1D4-49E0-BF49-F8937759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159" y="6494978"/>
            <a:ext cx="4114800" cy="365125"/>
          </a:xfrm>
        </p:spPr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3429000"/>
            <a:ext cx="5124061" cy="2510032"/>
          </a:xfrm>
          <a:ln w="285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Precision </a:t>
            </a:r>
            <a:r>
              <a:rPr lang="en-US" sz="2000" dirty="0"/>
              <a:t>= (D / (B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fraction of True Positive observations out of the Predicted Event observations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Also known as Positive Predictive Value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conditional probability</a:t>
            </a:r>
            <a:br>
              <a:rPr lang="en-US" sz="2000" dirty="0"/>
            </a:br>
            <a:r>
              <a:rPr lang="en-US" sz="2000" dirty="0" err="1"/>
              <a:t>Pr</a:t>
            </a:r>
            <a:r>
              <a:rPr lang="en-US" sz="2000" dirty="0"/>
              <a:t>(Observed is Event | Predicted is Event)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0F8CE-9F61-4076-9C3D-900C16A078B0}"/>
              </a:ext>
            </a:extLst>
          </p:cNvPr>
          <p:cNvSpPr txBox="1">
            <a:spLocks/>
          </p:cNvSpPr>
          <p:nvPr/>
        </p:nvSpPr>
        <p:spPr>
          <a:xfrm>
            <a:off x="6229739" y="3424011"/>
            <a:ext cx="5124061" cy="251003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Recall </a:t>
            </a:r>
            <a:r>
              <a:rPr lang="en-US" sz="2000" dirty="0"/>
              <a:t>= (D / (C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fraction of True Positive observations out of the Observed Event observations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Same as the Sensitivity metric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conditional probability</a:t>
            </a:r>
            <a:br>
              <a:rPr lang="en-US" sz="2000" dirty="0"/>
            </a:br>
            <a:r>
              <a:rPr lang="en-US" sz="2000" dirty="0" err="1"/>
              <a:t>Pr</a:t>
            </a:r>
            <a:r>
              <a:rPr lang="en-US" sz="2000" dirty="0"/>
              <a:t>(Predicted is Event | Observed is Event)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FA3E09-5020-444A-940E-73F1163ABB60}"/>
              </a:ext>
            </a:extLst>
          </p:cNvPr>
          <p:cNvGraphicFramePr>
            <a:graphicFrameLocks noGrp="1"/>
          </p:cNvGraphicFramePr>
          <p:nvPr/>
        </p:nvGraphicFramePr>
        <p:xfrm>
          <a:off x="946150" y="1507064"/>
          <a:ext cx="9712324" cy="1688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1">
                <a:tc>
                  <a:txBody>
                    <a:bodyPr/>
                    <a:lstStyle/>
                    <a:p>
                      <a:r>
                        <a:rPr lang="en-US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(false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negative)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8A079-4C5C-4E93-9E01-B7ED9F5B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No-Skill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90689"/>
                <a:ext cx="5124061" cy="445818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Let the number of Observed Non-Event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that of Observed Event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If we only want a model that will accurately predict all the Event categories, then a No-Skill model which always predicts an Event category will work.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For this model, A = 0 and C = 0.  Then the Recall is 1 and the Precision is the proportion of Event observations, i.e.,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The No-Skill Line is a horizontal line when the Precision is the proportion of Event observations.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90689"/>
                <a:ext cx="5124061" cy="4458184"/>
              </a:xfrm>
              <a:blipFill>
                <a:blip r:embed="rId3"/>
                <a:stretch>
                  <a:fillRect l="-951" t="-410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C70F8CE-9F61-4076-9C3D-900C16A07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739" y="3424010"/>
                <a:ext cx="5124061" cy="2719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/>
                  <a:t>If another model just makes one correct True Negative while , i.e., A = 1,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, C = 0, 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then the Precision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, which is greater than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, and that point is above the No-Skill Line.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/>
                  <a:t>The more points above this No-Skill Line, the better the model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C70F8CE-9F61-4076-9C3D-900C16A0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39" y="3424010"/>
                <a:ext cx="5124061" cy="2719873"/>
              </a:xfrm>
              <a:prstGeom prst="rect">
                <a:avLst/>
              </a:prstGeom>
              <a:blipFill>
                <a:blip r:embed="rId5"/>
                <a:stretch>
                  <a:fillRect l="-95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FA3E09-5020-444A-940E-73F1163AB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2844"/>
              </p:ext>
            </p:extLst>
          </p:nvPr>
        </p:nvGraphicFramePr>
        <p:xfrm>
          <a:off x="6363023" y="1664543"/>
          <a:ext cx="4857492" cy="1647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81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10">
                <a:tc>
                  <a:txBody>
                    <a:bodyPr/>
                    <a:lstStyle/>
                    <a:p>
                      <a:r>
                        <a:rPr lang="en-US" sz="105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02">
                <a:tc>
                  <a:txBody>
                    <a:bodyPr/>
                    <a:lstStyle/>
                    <a:p>
                      <a:r>
                        <a:rPr lang="en-US" sz="105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C (false</a:t>
                      </a:r>
                      <a:r>
                        <a:rPr lang="en-US" sz="1050" baseline="0"/>
                        <a:t> </a:t>
                      </a:r>
                      <a:r>
                        <a:rPr lang="en-US" sz="1050" baseline="0" dirty="0"/>
                        <a:t>negative)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02">
                <a:tc>
                  <a:txBody>
                    <a:bodyPr/>
                    <a:lstStyle/>
                    <a:p>
                      <a:r>
                        <a:rPr lang="en-US" sz="105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6DB4B-54EA-4F19-A760-012AA952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6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Construction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AD2980B-DDF0-4BC2-A198-20AF26D53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358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95E3C-424A-4885-AA58-BA8262DE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63776"/>
              </p:ext>
            </p:extLst>
          </p:nvPr>
        </p:nvGraphicFramePr>
        <p:xfrm>
          <a:off x="7063818" y="5142083"/>
          <a:ext cx="4769964" cy="103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40">
                <a:tc>
                  <a:txBody>
                    <a:bodyPr/>
                    <a:lstStyle/>
                    <a:p>
                      <a:r>
                        <a:rPr lang="en-US" sz="90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 (false</a:t>
                      </a:r>
                      <a:r>
                        <a:rPr lang="en-US" sz="900" baseline="0"/>
                        <a:t> </a:t>
                      </a:r>
                      <a:r>
                        <a:rPr lang="en-US" sz="900" baseline="0" dirty="0"/>
                        <a:t>negative)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AAEBD6-C5F6-4170-8C9D-58644D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1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6747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set of distinct predicted event probabilities is:</a:t>
            </a:r>
            <a:br>
              <a:rPr lang="en-US" sz="2600" dirty="0"/>
            </a:br>
            <a:r>
              <a:rPr lang="en-US" sz="2600" dirty="0"/>
              <a:t>{0.2, 0.3, 0.4, 0.5, 0.7, 0.8, 0.9, 1.0}.</a:t>
            </a:r>
          </a:p>
          <a:p>
            <a:r>
              <a:rPr lang="en-US" sz="2600" dirty="0"/>
              <a:t>Number of Observed Event = 6</a:t>
            </a:r>
          </a:p>
          <a:p>
            <a:r>
              <a:rPr lang="en-US" sz="2600" dirty="0"/>
              <a:t>Number of Observed Non-Event = 5</a:t>
            </a:r>
          </a:p>
          <a:p>
            <a:r>
              <a:rPr lang="en-US" sz="2600" dirty="0"/>
              <a:t>The No-Skill Line is 6/(6+5) = 6/11 = 0.55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97180"/>
              </p:ext>
            </p:extLst>
          </p:nvPr>
        </p:nvGraphicFramePr>
        <p:xfrm>
          <a:off x="6832600" y="1842472"/>
          <a:ext cx="4521200" cy="2981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CC96B1E-9821-4F35-AEE5-050EE79E8EFC}"/>
              </a:ext>
            </a:extLst>
          </p:cNvPr>
          <p:cNvSpPr/>
          <p:nvPr/>
        </p:nvSpPr>
        <p:spPr>
          <a:xfrm>
            <a:off x="6695793" y="4946382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Evaluation.py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21C1-6946-482C-8809-569EC0A7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1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5489"/>
              </p:ext>
            </p:extLst>
          </p:nvPr>
        </p:nvGraphicFramePr>
        <p:xfrm>
          <a:off x="987425" y="1393371"/>
          <a:ext cx="9652000" cy="3231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8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63112" y="735518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Positive: </a:t>
            </a:r>
            <a:r>
              <a:rPr lang="en-US" sz="1600" dirty="0">
                <a:solidFill>
                  <a:srgbClr val="00B050"/>
                </a:solidFill>
              </a:rPr>
              <a:t>Event</a:t>
            </a:r>
          </a:p>
          <a:p>
            <a:r>
              <a:rPr lang="en-US" sz="1600" dirty="0"/>
              <a:t>True Negative: </a:t>
            </a:r>
            <a:r>
              <a:rPr lang="en-US" sz="1600" dirty="0">
                <a:solidFill>
                  <a:srgbClr val="FF0000"/>
                </a:solidFill>
              </a:rPr>
              <a:t>Non-Event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32321"/>
              </p:ext>
            </p:extLst>
          </p:nvPr>
        </p:nvGraphicFramePr>
        <p:xfrm>
          <a:off x="987427" y="4662566"/>
          <a:ext cx="9651999" cy="1646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6/11=0.55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6/10=0.60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5/7=0.71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4/6=0.67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3/4=0.75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2/3=0.67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2/2=1.00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1/1=1.00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6/6=1.00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6/6=1.00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5/6=0.83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4/6=0.67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3/6=0.50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2/6=0.33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2/6=0.33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1/6=0.17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D2C96-87CB-4158-8786-A3CFA5DE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5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4204932"/>
            <a:ext cx="5777207" cy="208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Note</a:t>
            </a:r>
            <a:r>
              <a:rPr lang="en-US" sz="2000" dirty="0"/>
              <a:t>: Since the Precision and Recall routinely includes the point (0,1), you may need to add this point if they are not already there.</a:t>
            </a:r>
          </a:p>
          <a:p>
            <a:pPr marL="0" indent="0">
              <a:buNone/>
            </a:pPr>
            <a:r>
              <a:rPr lang="en-US" sz="2000" b="1" dirty="0"/>
              <a:t>Finding</a:t>
            </a:r>
            <a:r>
              <a:rPr lang="en-US" sz="2000" dirty="0"/>
              <a:t>: This model is good since all points, except the rightmost one, are above the No-Skill Line.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11971"/>
              </p:ext>
            </p:extLst>
          </p:nvPr>
        </p:nvGraphicFramePr>
        <p:xfrm>
          <a:off x="838199" y="1717756"/>
          <a:ext cx="5777207" cy="2196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Threshold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# TP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# TN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8909A14-2264-4A74-89A9-09A64FBA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786" y="1717756"/>
            <a:ext cx="4742688" cy="4572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45AE9-9E79-45EA-BEE2-4A7535B2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2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F1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perfect model will have Precision = 1 and Recall = 1.</a:t>
            </a:r>
          </a:p>
          <a:p>
            <a:r>
              <a:rPr lang="en-US" sz="2600" dirty="0"/>
              <a:t>We try to get the best Precision and the best Recall at the same time.</a:t>
            </a:r>
          </a:p>
          <a:p>
            <a:r>
              <a:rPr lang="en-US" sz="2600" dirty="0"/>
              <a:t>The F1 Score is the harmonic mean of Precision and Recall</a:t>
            </a:r>
          </a:p>
          <a:p>
            <a:r>
              <a:rPr lang="en-US" sz="2600" dirty="0"/>
              <a:t>Since the harmonic mean will substantially pull a large value down and push a small value up, a large F1 Score indicates that both Precision and Recall are relatively very large.</a:t>
            </a:r>
          </a:p>
          <a:p>
            <a:r>
              <a:rPr lang="en-US" sz="2600" dirty="0"/>
              <a:t>F1 Score =  1 / ((1 / Precision + 1 / Recall) / 2)</a:t>
            </a:r>
          </a:p>
          <a:p>
            <a:r>
              <a:rPr lang="en-US" sz="2600" dirty="0"/>
              <a:t>Plot the F1 Score (vertical axis) versus the Threshold (horizontal axis) to determine the </a:t>
            </a:r>
            <a:r>
              <a:rPr lang="en-US" sz="2600" i="1" dirty="0"/>
              <a:t>optimal</a:t>
            </a:r>
            <a:r>
              <a:rPr lang="en-US" sz="2600" dirty="0"/>
              <a:t> threshold that gives the best F1 Score.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9005D-D81E-44E3-8CED-14499F13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22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29000"/>
            <a:ext cx="5777208" cy="208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Finding</a:t>
            </a:r>
            <a:r>
              <a:rPr lang="en-US" sz="2000" dirty="0"/>
              <a:t>: The F1 Score attains its maximum when the threshold is 0.4.</a:t>
            </a:r>
          </a:p>
          <a:p>
            <a:pPr marL="0" indent="0">
              <a:buNone/>
            </a:pPr>
            <a:r>
              <a:rPr lang="en-US" sz="2000" dirty="0"/>
              <a:t>For this threshold, the Sensitivity is 0.83</a:t>
            </a:r>
            <a:br>
              <a:rPr lang="en-US" sz="2000" dirty="0"/>
            </a:br>
            <a:r>
              <a:rPr lang="en-US" sz="2000" dirty="0"/>
              <a:t>and the 1 – Specificity is 0.40.</a:t>
            </a:r>
          </a:p>
          <a:p>
            <a:pPr marL="0" indent="0">
              <a:buNone/>
            </a:pPr>
            <a:r>
              <a:rPr lang="en-US" sz="2000" dirty="0"/>
              <a:t>The False Positive Rate is 40% and the</a:t>
            </a:r>
            <a:br>
              <a:rPr lang="en-US" sz="2000" dirty="0"/>
            </a:br>
            <a:r>
              <a:rPr lang="en-US" sz="2000" dirty="0"/>
              <a:t>True Positive Rate is 83%.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832989"/>
              </p:ext>
            </p:extLst>
          </p:nvPr>
        </p:nvGraphicFramePr>
        <p:xfrm>
          <a:off x="838199" y="1717756"/>
          <a:ext cx="5777203" cy="1464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Threshold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2059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569F8AA-1643-48A3-AB4C-F89C0A55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19" y="1690687"/>
            <a:ext cx="4742689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B7772-A815-4D18-8AEB-F7892B820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97" y="4142224"/>
            <a:ext cx="1422805" cy="1371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05DD4-9252-4B3B-9A78-86A9DDB1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251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Classification Model: Rule-Based vs Parametric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BE9D9C-7460-4D6E-8E3B-268E83AFD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8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24D74-DC3C-4639-B2CC-1627021C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7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247D7F2-BEC1-4729-A056-05FECBD466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611853"/>
                  </p:ext>
                </p:extLst>
              </p:nvPr>
            </p:nvGraphicFramePr>
            <p:xfrm>
              <a:off x="838200" y="183515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247D7F2-BEC1-4729-A056-05FECBD466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611853"/>
                  </p:ext>
                </p:extLst>
              </p:nvPr>
            </p:nvGraphicFramePr>
            <p:xfrm>
              <a:off x="838200" y="183515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4C2ED-6592-4542-AD1A-88F2FE2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Statement of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8B1ACC-383F-4911-AB78-3E13FA929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151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F791E-ADA9-4052-86B3-B99BC84F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03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Types of Logistic Model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288332"/>
              </p:ext>
            </p:extLst>
          </p:nvPr>
        </p:nvGraphicFramePr>
        <p:xfrm>
          <a:off x="838200" y="1501775"/>
          <a:ext cx="105156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284593465"/>
                    </a:ext>
                  </a:extLst>
                </a:gridCol>
                <a:gridCol w="3811836">
                  <a:extLst>
                    <a:ext uri="{9D8B030D-6E8A-4147-A177-3AD203B41FA5}">
                      <a16:colId xmlns:a16="http://schemas.microsoft.com/office/drawing/2014/main" val="1273879049"/>
                    </a:ext>
                  </a:extLst>
                </a:gridCol>
                <a:gridCol w="3884364">
                  <a:extLst>
                    <a:ext uri="{9D8B030D-6E8A-4147-A177-3AD203B41FA5}">
                      <a16:colId xmlns:a16="http://schemas.microsoft.com/office/drawing/2014/main" val="171632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Logistic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of Target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Logistic 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Binary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Two unique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Loan Default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40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Multinomial Logistic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Nominal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number of unique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US credit card network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American Express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Discover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MasterCard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Visa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88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Ordinal Logistic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Ordinal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unique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Explicit numerical, lexical, or contextual order among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i="1" dirty="0"/>
                        <a:t>FICO score range</a:t>
                      </a:r>
                      <a:r>
                        <a:rPr lang="it-IT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No Score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Deep Subprime (&lt; 620)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Core Subprime (620 – 659)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Prime (660-719)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Superprime (</a:t>
                      </a:r>
                      <a:r>
                        <a:rPr lang="it-IT" dirty="0"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it-IT" dirty="0"/>
                        <a:t> 720)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749679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4CC12-2765-42D9-8A37-07BC3FA9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96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Logistic (MNL):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31EBCE-DAE1-40EB-9136-4B509246F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44931"/>
              </p:ext>
            </p:extLst>
          </p:nvPr>
        </p:nvGraphicFramePr>
        <p:xfrm>
          <a:off x="838200" y="1825625"/>
          <a:ext cx="36893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5B4F9-205C-4F1E-AF4F-C81040D0D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603" y="1825625"/>
            <a:ext cx="7305675" cy="4152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C639B-40FE-480C-BFAE-1CE1B4A1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66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Logistic (MNL): Strategy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693D21F-0302-4279-A73B-9058B6ECF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157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607B0-B9DA-4025-ADE7-B4635739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600" dirty="0"/>
              <a:t>Home equity loan data: hmeq.csv.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BAD</a:t>
            </a:r>
            <a:r>
              <a:rPr lang="en-US" sz="2600" dirty="0"/>
              <a:t>: Loan in default (0=No, 1=Yes), </a:t>
            </a:r>
            <a:r>
              <a:rPr lang="en-US" sz="2600" u="sng" dirty="0"/>
              <a:t>binary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REASON</a:t>
            </a:r>
            <a:r>
              <a:rPr lang="en-US" sz="2600" dirty="0"/>
              <a:t>: Reason for getting the loan, (</a:t>
            </a:r>
            <a:r>
              <a:rPr lang="en-US" sz="2600" dirty="0" err="1"/>
              <a:t>DebtCon</a:t>
            </a:r>
            <a:r>
              <a:rPr lang="en-US" sz="2600" dirty="0"/>
              <a:t>=debt consolidation, </a:t>
            </a:r>
            <a:r>
              <a:rPr lang="en-US" sz="2600" dirty="0" err="1"/>
              <a:t>HomeImp</a:t>
            </a:r>
            <a:r>
              <a:rPr lang="en-US" sz="2600" dirty="0"/>
              <a:t>=home improvement),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JOB</a:t>
            </a:r>
            <a:r>
              <a:rPr lang="en-US" sz="2600" dirty="0"/>
              <a:t>: Job type (</a:t>
            </a:r>
            <a:r>
              <a:rPr lang="en-US" sz="2600" dirty="0" err="1"/>
              <a:t>Mgr</a:t>
            </a:r>
            <a:r>
              <a:rPr lang="en-US" sz="2600" dirty="0"/>
              <a:t>=manager, Office=office worker, Other, </a:t>
            </a:r>
            <a:r>
              <a:rPr lang="en-US" sz="2600" dirty="0" err="1"/>
              <a:t>ProfExe</a:t>
            </a:r>
            <a:r>
              <a:rPr lang="en-US" sz="2600" dirty="0"/>
              <a:t>=professional or executive, Sales, Self=self employed),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DEROG</a:t>
            </a:r>
            <a:r>
              <a:rPr lang="en-US" sz="2600" dirty="0"/>
              <a:t>: The number of derogatory inquiries (0+), </a:t>
            </a:r>
            <a:r>
              <a:rPr lang="en-US" sz="2600" u="sng" dirty="0"/>
              <a:t>interval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27B976-F241-4A6B-879F-A1880BADC79B}"/>
              </a:ext>
            </a:extLst>
          </p:cNvPr>
          <p:cNvGrpSpPr/>
          <p:nvPr/>
        </p:nvGrpSpPr>
        <p:grpSpPr>
          <a:xfrm>
            <a:off x="861537" y="2653030"/>
            <a:ext cx="2734056" cy="478004"/>
            <a:chOff x="0" y="1458590"/>
            <a:chExt cx="2734056" cy="478004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DAA0B14-A379-401A-830D-21F155E83103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5E3FF310-2517-43AF-82DD-5BBE4CE0515F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Target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3C625-4D7E-422C-994C-434812C00126}"/>
              </a:ext>
            </a:extLst>
          </p:cNvPr>
          <p:cNvGrpSpPr/>
          <p:nvPr/>
        </p:nvGrpSpPr>
        <p:grpSpPr>
          <a:xfrm>
            <a:off x="861537" y="3762292"/>
            <a:ext cx="2734056" cy="478004"/>
            <a:chOff x="0" y="1458590"/>
            <a:chExt cx="2734056" cy="478004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2457C02A-2089-478B-B080-2883B1391ADE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CFA5A1C7-9AA8-441F-8CA5-B44BF1A8E558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Predictor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D35734-2D4D-4CC8-A62C-BAE2047FBEA7}"/>
              </a:ext>
            </a:extLst>
          </p:cNvPr>
          <p:cNvGrpSpPr/>
          <p:nvPr/>
        </p:nvGrpSpPr>
        <p:grpSpPr>
          <a:xfrm>
            <a:off x="838199" y="1609961"/>
            <a:ext cx="2734056" cy="478004"/>
            <a:chOff x="0" y="533"/>
            <a:chExt cx="2734056" cy="478004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C6A3D9A-7438-4DC2-951E-4D0888FFD85F}"/>
                </a:ext>
              </a:extLst>
            </p:cNvPr>
            <p:cNvSpPr/>
            <p:nvPr/>
          </p:nvSpPr>
          <p:spPr>
            <a:xfrm>
              <a:off x="0" y="533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Top Corners Rounded 4">
              <a:extLst>
                <a:ext uri="{FF2B5EF4-FFF2-40B4-BE49-F238E27FC236}">
                  <a16:creationId xmlns:a16="http://schemas.microsoft.com/office/drawing/2014/main" id="{0ED662A8-91D5-4464-B633-C5057BBF3874}"/>
                </a:ext>
              </a:extLst>
            </p:cNvPr>
            <p:cNvSpPr txBox="1"/>
            <p:nvPr/>
          </p:nvSpPr>
          <p:spPr>
            <a:xfrm>
              <a:off x="23338" y="23871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Example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3AF18C-9C1D-4607-A780-33280011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7213"/>
            <a:ext cx="5520833" cy="31383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675C-05CA-45DB-9FA4-1EB9DAC4D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971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Group by REASON</a:t>
            </a:r>
          </a:p>
          <a:p>
            <a:pPr lvl="1"/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, the likelihood</a:t>
            </a:r>
            <a:br>
              <a:rPr lang="en-US" dirty="0"/>
            </a:br>
            <a:r>
              <a:rPr lang="en-US" dirty="0"/>
              <a:t>of BAD = 1 is 18.966395 / 19.989488 = 0.95 times of the overall</a:t>
            </a:r>
          </a:p>
          <a:p>
            <a:pPr lvl="1"/>
            <a:r>
              <a:rPr lang="en-US" dirty="0"/>
              <a:t>REASON = </a:t>
            </a:r>
            <a:r>
              <a:rPr lang="en-US" i="1" dirty="0" err="1"/>
              <a:t>HomeImp</a:t>
            </a:r>
            <a:r>
              <a:rPr lang="en-US" dirty="0"/>
              <a:t>, the likelihood</a:t>
            </a:r>
            <a:br>
              <a:rPr lang="en-US" dirty="0"/>
            </a:br>
            <a:r>
              <a:rPr lang="en-US" dirty="0"/>
              <a:t>of BAD = 1 is 22.247191 / 19.989488 = 1.11 times of the overall</a:t>
            </a:r>
          </a:p>
          <a:p>
            <a:r>
              <a:rPr lang="en-US" dirty="0"/>
              <a:t>Group by JOB</a:t>
            </a:r>
          </a:p>
          <a:p>
            <a:pPr lvl="1"/>
            <a:r>
              <a:rPr lang="en-US" dirty="0"/>
              <a:t>JOB = </a:t>
            </a:r>
            <a:r>
              <a:rPr lang="en-US" i="1" dirty="0"/>
              <a:t>Office</a:t>
            </a:r>
            <a:r>
              <a:rPr lang="en-US" dirty="0"/>
              <a:t>, the likelihood of BAD = 1 is</a:t>
            </a:r>
            <a:br>
              <a:rPr lang="en-US" dirty="0"/>
            </a:br>
            <a:r>
              <a:rPr lang="en-US" dirty="0"/>
              <a:t>13.185654 / 20.524556 = 0.64 times of the overall</a:t>
            </a:r>
          </a:p>
          <a:p>
            <a:pPr lvl="1"/>
            <a:r>
              <a:rPr lang="en-US" dirty="0"/>
              <a:t>JOB = </a:t>
            </a:r>
            <a:r>
              <a:rPr lang="en-US" i="1" dirty="0"/>
              <a:t>Self</a:t>
            </a:r>
            <a:r>
              <a:rPr lang="en-US" dirty="0"/>
              <a:t>, the likelihood of BAD = 1 is</a:t>
            </a:r>
            <a:br>
              <a:rPr lang="en-US" dirty="0"/>
            </a:br>
            <a:r>
              <a:rPr lang="en-US" dirty="0"/>
              <a:t>30.051813 / 20.524556 = 1.46 times of the overall</a:t>
            </a:r>
          </a:p>
          <a:p>
            <a:r>
              <a:rPr lang="en-US" b="1" dirty="0">
                <a:solidFill>
                  <a:srgbClr val="FF0000"/>
                </a:solidFill>
              </a:rPr>
              <a:t>Question</a:t>
            </a:r>
            <a:r>
              <a:rPr lang="en-US" dirty="0"/>
              <a:t>: Why the overall BAD=1 percents are different between REASON and JOB?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9E359-699A-431A-AFBF-025DF35D4ECD}"/>
              </a:ext>
            </a:extLst>
          </p:cNvPr>
          <p:cNvSpPr/>
          <p:nvPr/>
        </p:nvSpPr>
        <p:spPr>
          <a:xfrm>
            <a:off x="7417795" y="1027906"/>
            <a:ext cx="46420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0          1    All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                           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81.033605  18.966395  100.0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HomeImp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77.752809  22.247191  100.0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80.010512  19.989488  100.0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BCE1-847E-4E47-A2A2-6542A5958934}"/>
              </a:ext>
            </a:extLst>
          </p:cNvPr>
          <p:cNvSpPr/>
          <p:nvPr/>
        </p:nvSpPr>
        <p:spPr>
          <a:xfrm>
            <a:off x="7410450" y="3095471"/>
            <a:ext cx="47720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0          1    All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                                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76.662321  23.337679  100.0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Office   86.814346  13.185654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Other    76.800670  23.199330  100.0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83.385580  16.614420  100.0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    65.137615  34.862385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    69.948187  30.051813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79.475444  20.524556  100.0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84408-1EA0-49AF-9B4C-BDF1A159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2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Group by REASON and JOB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HomeImp</a:t>
            </a:r>
            <a:r>
              <a:rPr lang="en-US" dirty="0"/>
              <a:t> and JOB = </a:t>
            </a:r>
            <a:r>
              <a:rPr lang="en-US" i="1" dirty="0"/>
              <a:t>Office</a:t>
            </a:r>
            <a:r>
              <a:rPr lang="en-US" dirty="0"/>
              <a:t>, the likelihood of BAD = 1 is 10.963455 / 20.375723 = 0.54 of the overall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 and JOB = </a:t>
            </a:r>
            <a:r>
              <a:rPr lang="en-US" i="1" dirty="0" err="1"/>
              <a:t>Mgr</a:t>
            </a:r>
            <a:r>
              <a:rPr lang="en-US" dirty="0"/>
              <a:t> or </a:t>
            </a:r>
            <a:r>
              <a:rPr lang="en-US" i="1" dirty="0"/>
              <a:t>Other</a:t>
            </a:r>
            <a:r>
              <a:rPr lang="en-US" dirty="0"/>
              <a:t>, the likelihood of BAD = 1 is practically the same as the overall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 and JOB = </a:t>
            </a:r>
            <a:r>
              <a:rPr lang="en-US" i="1" dirty="0"/>
              <a:t>Self</a:t>
            </a:r>
            <a:r>
              <a:rPr lang="en-US" dirty="0"/>
              <a:t>, the likelihood of BAD = 1 is 43.835616 / 20.375723 = 2.2 times of the overall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387663-8365-42C7-987A-DB38A7BE4307}"/>
              </a:ext>
            </a:extLst>
          </p:cNvPr>
          <p:cNvSpPr/>
          <p:nvPr/>
        </p:nvSpPr>
        <p:spPr>
          <a:xfrm>
            <a:off x="7069157" y="1825625"/>
            <a:ext cx="49502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        0          1    All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JOB                                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79.720280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20.279720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 85.161290  14.838710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 79.239401  20.760599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84.769776  15.230224  100.0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 64.948454  35.051546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     56.164384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43.835616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HomeImp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67.816092  32.183908  100.0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 89.036545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10.963455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 71.368715  28.631285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81.975309  18.024691  100.0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 66.666667  33.333333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     81.739130  18.260870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        79.624277  20.375723  100.0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4B511-6F56-4FC2-BF75-1759BE72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30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1AE9-EFE9-4643-A491-20CDC6A650D5}"/>
              </a:ext>
            </a:extLst>
          </p:cNvPr>
          <p:cNvSpPr/>
          <p:nvPr/>
        </p:nvSpPr>
        <p:spPr>
          <a:xfrm>
            <a:off x="6285724" y="544652"/>
            <a:ext cx="4233706" cy="563231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               0           1    All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JOB     DEROG                              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0.0     82.425743   17.574257  100.0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1.0     68.965517   31.034483  100.0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2.0     40.909091   59.090909  100.0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8.0      0.000000  100.000000  100.0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0.0     88.376754   11.623246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1.0     50.000000   50.000000  100.0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2.0     46.666667   53.333333  100.0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0.0     81.712386   18.287614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1.0     57.692308   42.307692  100.0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2.0     65.957447   34.042553  100.0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3.0     50.000000   50.000000  100.0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4.0     71.428571   28.571429  100.0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5.0    100.000000    0.000000  100.0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6.0     62.500000   37.500000  100.0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8.0      0.000000  100.000000  100.0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9.0      0.000000  100.000000  100.0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10.0     0.000000  100.000000  100.0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0.0     87.352941   12.647059  100.0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1.0     76.923077   23.076923  100.0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2.0     37.500000   62.500000  100.0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3.0     22.222222   77.777778  100.0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6.0      0.000000  100.000000  100.0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0.0     72.000000   28.000000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...         ...    ...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               78.939972   21.060028  100.0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CB311D04-1F46-48D7-9CFC-447B2C31D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613178"/>
              </p:ext>
            </p:extLst>
          </p:nvPr>
        </p:nvGraphicFramePr>
        <p:xfrm>
          <a:off x="1027923" y="1690688"/>
          <a:ext cx="506807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80480-613B-4C2E-BEF3-261D83AD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84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Subpopulations are defined by the </a:t>
            </a:r>
            <a:r>
              <a:rPr lang="en-US" u="sng" dirty="0"/>
              <a:t>observed</a:t>
            </a:r>
            <a:r>
              <a:rPr lang="en-US" dirty="0"/>
              <a:t> cross-classifications of distinct values of predictors (i.e., input features).</a:t>
            </a:r>
          </a:p>
          <a:p>
            <a:r>
              <a:rPr lang="en-US" dirty="0"/>
              <a:t>For example, if REASON (categorical), JOB (categorical), DEROG (interval) are predictors, then examples of subpopulations are:</a:t>
            </a:r>
          </a:p>
          <a:p>
            <a:pPr lvl="1"/>
            <a:r>
              <a:rPr lang="en-US" cap="all" dirty="0"/>
              <a:t>Reason</a:t>
            </a:r>
            <a:r>
              <a:rPr lang="en-US" dirty="0"/>
              <a:t> = DebtCon, JOB = Mgr, and DEROG=0</a:t>
            </a:r>
          </a:p>
          <a:p>
            <a:pPr lvl="1"/>
            <a:r>
              <a:rPr lang="en-US" dirty="0"/>
              <a:t>REASON = DebtCon, JOB = ProfExe, and DEROG=6</a:t>
            </a:r>
          </a:p>
          <a:p>
            <a:pPr lvl="1"/>
            <a:r>
              <a:rPr lang="en-US" dirty="0"/>
              <a:t>REASON = HomeImp, JOB = Office, DEROG=2</a:t>
            </a:r>
          </a:p>
          <a:p>
            <a:r>
              <a:rPr lang="en-US" dirty="0"/>
              <a:t>Subpopulations are user-defined disjoint partitions of the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A0ADE-2DAE-4680-88B5-269459C44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Observations are aggregated within each subpopulation to obtain the empirical distribution of categories of the target variable.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is the number of observations in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of the target variable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   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marginal number of observations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  It is assumed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otherwise, the subpopulation could not be observed.</a:t>
                </a:r>
              </a:p>
              <a:p>
                <a:r>
                  <a:rPr lang="en-US" dirty="0"/>
                  <a:t>For example, this combination: REASON = DebtCon, JOB = Office, DEROG=4 is not a subpopulation because this combination is </a:t>
                </a:r>
                <a:r>
                  <a:rPr lang="en-US" u="sng" dirty="0"/>
                  <a:t>not observed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7F638-A21D-4687-B3E9-C9EE557C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3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 Coding for Categorical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dummy coding (a.k.a. GLM or over-parametrized coding) is to create a binary column whose values are: 0 or 1 for each category of a categorical predictor.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pandas.get_dummies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function can generate dummy columns</a:t>
            </a:r>
          </a:p>
          <a:p>
            <a:r>
              <a:rPr lang="en-US" dirty="0"/>
              <a:t>MNL does not distinguish between nominal and ordinal predictors, both types are considered as categorical predictors.</a:t>
            </a:r>
          </a:p>
          <a:p>
            <a:r>
              <a:rPr lang="en-US" dirty="0"/>
              <a:t>If the categorical predictor has </a:t>
            </a:r>
            <a:r>
              <a:rPr lang="en-US" i="1" dirty="0"/>
              <a:t>p</a:t>
            </a:r>
            <a:r>
              <a:rPr lang="en-US" dirty="0"/>
              <a:t> categories, then </a:t>
            </a:r>
            <a:r>
              <a:rPr lang="en-US" i="1" dirty="0"/>
              <a:t>p</a:t>
            </a:r>
            <a:r>
              <a:rPr lang="en-US" dirty="0"/>
              <a:t> binary dummy columns are created.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DD376-8770-4362-85DC-1EBC197E4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47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Motivations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EDEF2-6A84-4797-B433-5C68E1F39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26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CDB72-365D-4046-96E2-562EFD22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68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 Coding for Categorical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 has two categories. The two binary columns are:</a:t>
            </a:r>
          </a:p>
          <a:p>
            <a:pPr lvl="1"/>
            <a:r>
              <a:rPr lang="en-US" dirty="0" err="1"/>
              <a:t>REASON_Debtcon</a:t>
            </a:r>
            <a:r>
              <a:rPr lang="en-US" dirty="0"/>
              <a:t> = 1 	if REASON = ‘</a:t>
            </a:r>
            <a:r>
              <a:rPr lang="en-US" dirty="0" err="1"/>
              <a:t>DebtCon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REASON_HomeImp</a:t>
            </a:r>
            <a:r>
              <a:rPr lang="en-US" dirty="0"/>
              <a:t> = 1	if REASON = ‘</a:t>
            </a:r>
            <a:r>
              <a:rPr lang="en-US" dirty="0" err="1"/>
              <a:t>HomeImp</a:t>
            </a:r>
            <a:r>
              <a:rPr lang="en-US" dirty="0"/>
              <a:t>’, 0 otherwise.</a:t>
            </a:r>
          </a:p>
          <a:p>
            <a:r>
              <a:rPr lang="en-US" dirty="0"/>
              <a:t>JOB has six categories. The six binary columns are:</a:t>
            </a:r>
          </a:p>
          <a:p>
            <a:pPr lvl="1"/>
            <a:r>
              <a:rPr lang="en-US" dirty="0" err="1"/>
              <a:t>JOB_Mgr</a:t>
            </a:r>
            <a:r>
              <a:rPr lang="en-US" dirty="0"/>
              <a:t> = 1 		if JOB = ‘</a:t>
            </a:r>
            <a:r>
              <a:rPr lang="en-US" dirty="0" err="1"/>
              <a:t>Mgr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JOB_Office</a:t>
            </a:r>
            <a:r>
              <a:rPr lang="en-US" dirty="0"/>
              <a:t> = 1		if JOB = ‘Office’, 0 otherwise</a:t>
            </a:r>
          </a:p>
          <a:p>
            <a:pPr lvl="1"/>
            <a:r>
              <a:rPr lang="en-US" dirty="0" err="1"/>
              <a:t>JOB_Other</a:t>
            </a:r>
            <a:r>
              <a:rPr lang="en-US" dirty="0"/>
              <a:t> = 1		if JOB = ‘Other’, 0 otherwise</a:t>
            </a:r>
          </a:p>
          <a:p>
            <a:pPr lvl="1"/>
            <a:r>
              <a:rPr lang="en-US" dirty="0" err="1"/>
              <a:t>JOB_ProfExe</a:t>
            </a:r>
            <a:r>
              <a:rPr lang="en-US" dirty="0"/>
              <a:t> = 1		if JOB = ‘</a:t>
            </a:r>
            <a:r>
              <a:rPr lang="en-US" dirty="0" err="1"/>
              <a:t>ProfExe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JOB_Sales</a:t>
            </a:r>
            <a:r>
              <a:rPr lang="en-US" dirty="0"/>
              <a:t> = 1		if JOB = ‘Sales’, 0 otherwise</a:t>
            </a:r>
          </a:p>
          <a:p>
            <a:pPr lvl="1"/>
            <a:r>
              <a:rPr lang="en-US" dirty="0" err="1"/>
              <a:t>JOB_Self</a:t>
            </a:r>
            <a:r>
              <a:rPr lang="en-US" dirty="0"/>
              <a:t> = 1		if JOB = ‘Self’, 0 otherwise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6228D-DA13-4342-A91B-8D5072B4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71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Covariate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covariate pattern is the set of variable values that correspond to a subpopulation.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column vector that contains values of a covariate pattern</a:t>
                </a:r>
              </a:p>
              <a:p>
                <a:pPr lvl="1"/>
                <a:r>
                  <a:rPr lang="en-US" dirty="0"/>
                  <a:t>Categorical predictor: use the Dummy Coding</a:t>
                </a:r>
              </a:p>
              <a:p>
                <a:pPr lvl="2"/>
                <a:r>
                  <a:rPr lang="en-US" dirty="0"/>
                  <a:t>1 to indicate the presence of a categorical value in current observation</a:t>
                </a:r>
              </a:p>
              <a:p>
                <a:pPr lvl="2"/>
                <a:r>
                  <a:rPr lang="en-US" dirty="0"/>
                  <a:t>0 otherwise</a:t>
                </a:r>
              </a:p>
              <a:p>
                <a:pPr lvl="1"/>
                <a:r>
                  <a:rPr lang="en-US" dirty="0"/>
                  <a:t>Continuous predictor: use the observed value as-is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8AD5D-29E8-4B1E-B09E-17F44C06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6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Covariate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3816" cy="4351338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Subpopulation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Covariate Pattern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AF464-23C1-4F56-BF3E-6EB314E81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76360"/>
              </p:ext>
            </p:extLst>
          </p:nvPr>
        </p:nvGraphicFramePr>
        <p:xfrm>
          <a:off x="838200" y="3868125"/>
          <a:ext cx="5183676" cy="244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64">
                  <a:extLst>
                    <a:ext uri="{9D8B030D-6E8A-4147-A177-3AD203B41FA5}">
                      <a16:colId xmlns:a16="http://schemas.microsoft.com/office/drawing/2014/main" val="255649783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2853042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05290515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348063416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14634799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726867440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88048434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26269487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2856341124"/>
                    </a:ext>
                  </a:extLst>
                </a:gridCol>
              </a:tblGrid>
              <a:tr h="2072935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REASON_DebtCon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REASON_HomeImp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JOB_Mgr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JOB_Office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JOB_Other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JOB_ProfExe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JOB_Sales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JOB_Self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DEROG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1198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3808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E02923-750C-48C8-8583-E621B5F98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88094"/>
              </p:ext>
            </p:extLst>
          </p:nvPr>
        </p:nvGraphicFramePr>
        <p:xfrm>
          <a:off x="6458340" y="3819933"/>
          <a:ext cx="5183676" cy="244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64">
                  <a:extLst>
                    <a:ext uri="{9D8B030D-6E8A-4147-A177-3AD203B41FA5}">
                      <a16:colId xmlns:a16="http://schemas.microsoft.com/office/drawing/2014/main" val="255649783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2853042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05290515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348063416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14634799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726867440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88048434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26269487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2856341124"/>
                    </a:ext>
                  </a:extLst>
                </a:gridCol>
              </a:tblGrid>
              <a:tr h="2072935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REASON_DebtCon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REASON_HomeImp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JOB_Mgr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JOB_Office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JOB_Other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JOB_ProfExe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JOB_Sales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JOB_Self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DEROG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1198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3808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E8EA6C8-0E4F-4E5C-AFF8-732FCA02E7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236090"/>
              </p:ext>
            </p:extLst>
          </p:nvPr>
        </p:nvGraphicFramePr>
        <p:xfrm>
          <a:off x="838200" y="2490827"/>
          <a:ext cx="51836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92">
                  <a:extLst>
                    <a:ext uri="{9D8B030D-6E8A-4147-A177-3AD203B41FA5}">
                      <a16:colId xmlns:a16="http://schemas.microsoft.com/office/drawing/2014/main" val="1166405273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2087135546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3912988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DEROG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5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DebtCon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Mgr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78224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DEA6BE5-73AE-4AD1-BCB0-008B7C9BB8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721915"/>
              </p:ext>
            </p:extLst>
          </p:nvPr>
        </p:nvGraphicFramePr>
        <p:xfrm>
          <a:off x="6458340" y="2490827"/>
          <a:ext cx="51836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92">
                  <a:extLst>
                    <a:ext uri="{9D8B030D-6E8A-4147-A177-3AD203B41FA5}">
                      <a16:colId xmlns:a16="http://schemas.microsoft.com/office/drawing/2014/main" val="1166405273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2087135546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3912988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DEROG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5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HomeImp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ProfExe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782247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4BF53B6B-224B-46CB-80B8-9693A6BB51C7}"/>
              </a:ext>
            </a:extLst>
          </p:cNvPr>
          <p:cNvSpPr/>
          <p:nvPr/>
        </p:nvSpPr>
        <p:spPr>
          <a:xfrm>
            <a:off x="3219061" y="3394804"/>
            <a:ext cx="606490" cy="35238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60D9B11-4A1D-4BDE-90BB-B5154FFFC1C4}"/>
              </a:ext>
            </a:extLst>
          </p:cNvPr>
          <p:cNvSpPr/>
          <p:nvPr/>
        </p:nvSpPr>
        <p:spPr>
          <a:xfrm>
            <a:off x="8746933" y="3359516"/>
            <a:ext cx="606490" cy="35238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6B8D-4DD4-4E00-87F7-2C127BA6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45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The target variable must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categories.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Assume the occurrences of the categories in each subpopulation follow a multinomial distribution, and the distributions across subpopulations are statistically independent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be the probability that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of the target variable will be observed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If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 is actually observed, then some category of the target variable must also be observed.  It follows: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At least one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247A7-6CA6-4BFB-A513-BE9DEBC9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20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column vector of parameters that correspond to the predictors used in defining a covariate pattern.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There is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each category of the target variable</a:t>
                </a:r>
              </a:p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, we only need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dirty="0"/>
                  <a:t> parameter vectors.  Therefore, we arbitrarily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for the </a:t>
                </a:r>
                <a:r>
                  <a:rPr lang="en-US" sz="2800" i="1" dirty="0"/>
                  <a:t>J</a:t>
                </a:r>
                <a:r>
                  <a:rPr lang="en-US" sz="2800" baseline="30000" dirty="0"/>
                  <a:t>th</a:t>
                </a:r>
                <a:r>
                  <a:rPr lang="en-US" sz="2800" dirty="0"/>
                  <a:t> category (a.k.a. the reference category) of the target variable.</a:t>
                </a:r>
              </a:p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sz="2800" dirty="0"/>
                  <a:t>Choice of reference category of the target variable: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A common choice is the LAST category (highest lexical order)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The preferred choice is the MODE category (largest number of observations, in case of ties, choose the lowest lexical order category)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82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F6C33-0C8F-45BE-8CF3-37ED4A06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Suppose the reference category of the target variable is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theory says: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above formula also works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by definition.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In plain English, it means the natural logarithm of the odds (or logit) of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over the reference category is a linear combination of the parameters (the intercept, if specified, is also a parameter).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683BD-B5D0-40FE-9482-54BE2D9D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22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Equation: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/>
                  <a:t>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gives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1=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Finally,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above formula also works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because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1513A-161C-4796-B435-AB68950D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4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Why Logistic?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logistic curve has the formula: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for any real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The range: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has two horizontal asymptotes: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the middle portion of the domain, the</a:t>
                </a:r>
                <a:br>
                  <a:rPr lang="en-US" dirty="0"/>
                </a:br>
                <a:r>
                  <a:rPr lang="en-US" dirty="0"/>
                  <a:t>curve appears fairly linear in x</a:t>
                </a:r>
              </a:p>
              <a:p>
                <a:r>
                  <a:rPr lang="en-US" dirty="0"/>
                  <a:t>Therefore, the curve is suitable for</a:t>
                </a:r>
                <a:br>
                  <a:rPr lang="en-US" dirty="0"/>
                </a:br>
                <a:r>
                  <a:rPr lang="en-US" dirty="0"/>
                  <a:t>representing probability.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2868930"/>
            <a:ext cx="4632960" cy="34747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064405">
            <a:off x="9685172" y="3350368"/>
            <a:ext cx="701617" cy="23532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E86F1-020B-4870-AEF5-C8D7D3CD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54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700" dirty="0"/>
                  <a:t>Since the target categories in subpopulation </a:t>
                </a:r>
                <a:r>
                  <a:rPr lang="en-US" sz="3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700" dirty="0"/>
                  <a:t> is assumed to follow a multinomial distribution, the likelihood function is:</a:t>
                </a:r>
                <a:br>
                  <a:rPr lang="en-US" sz="3700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nary>
                                    <m:naryPr>
                                      <m:chr m:val="∏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e>
                                  </m:nary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3700" dirty="0"/>
                  <a:t>where </a:t>
                </a:r>
                <a:r>
                  <a:rPr lang="en-US" sz="3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3700" dirty="0"/>
                  <a:t> is the number of subpopulations.</a:t>
                </a:r>
              </a:p>
              <a:p>
                <a:pPr marL="0" indent="0">
                  <a:buNone/>
                </a:pPr>
                <a:r>
                  <a:rPr lang="en-US" sz="3700" dirty="0"/>
                  <a:t>After ignoring this additive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7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3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7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37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37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7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37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7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3700" dirty="0"/>
                  <a:t>, the log-likelihood function is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 t="-1261" b="-3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A9057-3638-44FA-885F-4BBEA3C2E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57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log-likelihood function is actually a function of the betas: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b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sake of discussion, let us 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 other words, the reference target category if the last one.</a:t>
                </a:r>
              </a:p>
              <a:p>
                <a:pPr lvl="1"/>
                <a:r>
                  <a:rPr lang="en-US" dirty="0"/>
                  <a:t>If it is not the last one, we can conveniently re-arrange the target categories such that the reference category is the last one.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0C179-997C-41D7-A384-24DB66B9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7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Algorithm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7D4CF-DD23-487D-B4CE-EDA735D55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072627"/>
              </p:ext>
            </p:extLst>
          </p:nvPr>
        </p:nvGraphicFramePr>
        <p:xfrm>
          <a:off x="838200" y="1690688"/>
          <a:ext cx="8184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FF70E-30F6-450A-89C5-2CC7F7349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1192" y="1690687"/>
            <a:ext cx="2611708" cy="43513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DD817-48FE-4CAF-A453-1BC41DD5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25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log-likelihood function is actually a function of the betas: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⁡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en-US" sz="2400" b="1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𝒙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</m:sup>
                                                          </m:sSubSup>
                                                          <m:r>
                                                            <a:rPr lang="en-US" sz="2400" b="1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𝜷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952C3-A20A-4296-953D-2CE7F85B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3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First Derivative of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𝑗𝑠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maxima of the log-likelihood will make the first derivatives zeros.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B0965-E060-47DB-92B1-8A55E9A1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5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Second Derivative of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and 0 otherwise.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7504D-F457-4331-8A34-0725AD51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47FBC3-DE0A-4446-A1EF-FE16F13AA9A1}"/>
              </a:ext>
            </a:extLst>
          </p:cNvPr>
          <p:cNvSpPr/>
          <p:nvPr/>
        </p:nvSpPr>
        <p:spPr>
          <a:xfrm>
            <a:off x="7455159" y="4534678"/>
            <a:ext cx="3898641" cy="143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See the Machine Learning book for details</a:t>
            </a:r>
          </a:p>
        </p:txBody>
      </p:sp>
    </p:spTree>
    <p:extLst>
      <p:ext uri="{BB962C8B-B14F-4D97-AF65-F5344CB8AC3E}">
        <p14:creationId xmlns:p14="http://schemas.microsoft.com/office/powerpoint/2010/main" val="587560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Since the maxima of the log-likelihood function cannot be found explicitly, a Newton-Raphson iterative estimation method is used.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parameters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den>
                    </m:f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:r>
                  <a:rPr lang="en-US" b="1" dirty="0"/>
                  <a:t>B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den>
                    </m:f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 of the second 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dirty="0"/>
                  <a:t>with respect to </a:t>
                </a:r>
                <a:r>
                  <a:rPr lang="en-US" b="1" dirty="0"/>
                  <a:t>B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44423-3D19-4CD9-A443-B12D327B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79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345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the estimates at iteration </a:t>
                </a:r>
                <a:r>
                  <a:rPr lang="en-US" dirty="0">
                    <a:sym typeface="Symbol" panose="05050102010706020507" pitchFamily="18" charset="2"/>
                  </a:rPr>
                  <a:t></a:t>
                </a:r>
                <a:r>
                  <a:rPr lang="en-US" dirty="0"/>
                  <a:t>, the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at iteration </a:t>
                </a:r>
                <a:r>
                  <a:rPr lang="en-US" dirty="0">
                    <a:sym typeface="Symbol" panose="05050102010706020507" pitchFamily="18" charset="2"/>
                  </a:rPr>
                  <a:t>+1</a:t>
                </a:r>
                <a:r>
                  <a:rPr lang="en-US" dirty="0"/>
                  <a:t> is updated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𝐁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is a stepping scalar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. In plain English, we try to make sure that the log-likelihood value will keep going up, or at least not going down.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the Step-Halving method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the maximum number of trials in the method, the set of values of </a:t>
                </a:r>
                <a:r>
                  <a:rPr lang="en-US" dirty="0">
                    <a:sym typeface="Symbol" panose="05050102010706020507" pitchFamily="18" charset="2"/>
                  </a:rPr>
                  <a:t> </a:t>
                </a:r>
                <a:r>
                  <a:rPr lang="en-US" dirty="0"/>
                  <a:t>to try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.  If the log-likelihood value still goes down after </a:t>
                </a:r>
                <a:r>
                  <a:rPr lang="en-US" i="1" dirty="0"/>
                  <a:t>V</a:t>
                </a:r>
                <a:r>
                  <a:rPr lang="en-US" dirty="0"/>
                  <a:t> number of trials, the iteration should stop with a proper return code.  The caller will then decide the next step.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345" y="1825625"/>
                <a:ext cx="10515600" cy="4351338"/>
              </a:xfrm>
              <a:blipFill>
                <a:blip r:embed="rId3"/>
                <a:stretch>
                  <a:fillRect l="-1043" t="-2101" r="-1275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F00E5-821B-44DA-B064-07A7AFF3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50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Separation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 are two data scenarios where the MLE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 not exist in theory even though the likelihood function does exist.</a:t>
                </a:r>
              </a:p>
              <a:p>
                <a:pPr lvl="1"/>
                <a:r>
                  <a:rPr lang="en-US" b="1" dirty="0"/>
                  <a:t>Complete Separation</a:t>
                </a:r>
                <a:r>
                  <a:rPr lang="en-US" dirty="0"/>
                  <a:t>: It implies that only one value of the target variable is observed in each and every subpopulation.</a:t>
                </a:r>
              </a:p>
              <a:p>
                <a:pPr lvl="1"/>
                <a:r>
                  <a:rPr lang="en-US" b="1" dirty="0"/>
                  <a:t>Quasi-Complete Separation</a:t>
                </a:r>
                <a:r>
                  <a:rPr lang="en-US" dirty="0"/>
                  <a:t>: It implies that only one value of the target variable is observed in the majority but not all subpopulations.</a:t>
                </a:r>
              </a:p>
              <a:p>
                <a:r>
                  <a:rPr lang="en-US" dirty="0"/>
                  <a:t>In plain English, the target category can be determined given the values of the predictors.</a:t>
                </a:r>
              </a:p>
              <a:p>
                <a:r>
                  <a:rPr lang="en-US" dirty="0"/>
                  <a:t>Log-likelihood value is practically zero in Complete Separation</a:t>
                </a:r>
              </a:p>
              <a:p>
                <a:r>
                  <a:rPr lang="en-US" dirty="0"/>
                  <a:t>Common symptoms are huge parameter estimates, either positive or negative values, and even bigger standard errors.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r="-696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D76F5-2936-4599-AE44-AEE76B6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65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Mathematics on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 Since the logistic model aims to reflect this fact, it will try very hard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know that this is mathematically impossible because the exponential function is always positive.  Therefore, it will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extremely negative (e.g., negative infinity). As a result,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very close to zero.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 Since the logistic model aims to reflect this fact, it will try very hard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know that this is mathematically impossible because the ratio of a part in a sum to the sum is always less than one.  Therefore, it will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extremely positive (e.g., positive infinity).  As a result,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dominate the sum.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961" r="-168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30934-B8F7-4268-A0FC-3D41ACAD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31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Why Separation Occurs?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Used nominal predictors which have too many unique values</a:t>
            </a:r>
          </a:p>
          <a:p>
            <a:pPr lvl="1"/>
            <a:r>
              <a:rPr lang="en-US" sz="2600" dirty="0"/>
              <a:t>e.g., the Case ID, the SSN, the Employee ID</a:t>
            </a:r>
          </a:p>
          <a:p>
            <a:r>
              <a:rPr lang="en-US" sz="3000" dirty="0"/>
              <a:t>Inappropriately specified interval predictors as categorical</a:t>
            </a:r>
          </a:p>
          <a:p>
            <a:r>
              <a:rPr lang="en-US" sz="3000" dirty="0"/>
              <a:t>Included too many predictors, but not enough observations</a:t>
            </a:r>
          </a:p>
          <a:p>
            <a:pPr lvl="1"/>
            <a:r>
              <a:rPr lang="en-US" sz="2600" dirty="0"/>
              <a:t>Too many predictors</a:t>
            </a:r>
            <a:br>
              <a:rPr lang="en-US" sz="2600" dirty="0"/>
            </a:br>
            <a:r>
              <a:rPr lang="en-US" sz="2600" dirty="0"/>
              <a:t>→ every observation produces a unique covariate pattern</a:t>
            </a:r>
            <a:br>
              <a:rPr lang="en-US" sz="2600" dirty="0"/>
            </a:br>
            <a:r>
              <a:rPr lang="en-US" sz="2600" dirty="0"/>
              <a:t>→ only one target value is observed in the covariate pattern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6562A-E6A5-400F-924D-4F31D31C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10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Workarounds for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 fewer predictors, avoid interval predictors.</a:t>
            </a:r>
          </a:p>
          <a:p>
            <a:r>
              <a:rPr lang="en-US" sz="3000" dirty="0"/>
              <a:t>Consider pre-binning interval predictors and use the resulting Bin IDs as categorical predictors instead.</a:t>
            </a:r>
          </a:p>
          <a:p>
            <a:r>
              <a:rPr lang="en-US" sz="3000" dirty="0"/>
              <a:t>Use a penalized log-likelihood function with a penalty on the sum of the absolute (or squares of) parameter estimates.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F4EEF-63A2-4AF9-A27F-0876C544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42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Select Predictors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C978F5-3F22-46B2-A253-FCA1B400C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2265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3C77D-D721-4576-830C-ED63F796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3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Column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b="1" dirty="0"/>
              <a:t>Decile N</a:t>
            </a:r>
            <a:r>
              <a:rPr lang="en-US" dirty="0"/>
              <a:t>: Number of observations in the decile</a:t>
            </a:r>
          </a:p>
          <a:p>
            <a:pPr marL="285750" indent="-285750"/>
            <a:r>
              <a:rPr lang="en-US" b="1" dirty="0"/>
              <a:t>Decile %</a:t>
            </a:r>
            <a:r>
              <a:rPr lang="en-US" dirty="0"/>
              <a:t>: Percent of observations in the decile</a:t>
            </a:r>
            <a:br>
              <a:rPr lang="en-US" dirty="0"/>
            </a:br>
            <a:r>
              <a:rPr lang="en-US" dirty="0"/>
              <a:t>(base = all observations)</a:t>
            </a:r>
          </a:p>
          <a:p>
            <a:pPr marL="285750" indent="-285750"/>
            <a:r>
              <a:rPr lang="en-US" b="1" dirty="0"/>
              <a:t>Gain N</a:t>
            </a:r>
            <a:r>
              <a:rPr lang="en-US" dirty="0"/>
              <a:t>: Number of observations of the target Event category in the decile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CEEA3-BF4A-4A11-AE94-A9823DE6A19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76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dirty="0"/>
              <a:t>Gain %</a:t>
            </a:r>
            <a:r>
              <a:rPr lang="en-US" dirty="0"/>
              <a:t>: Percent of Event observations in the decile</a:t>
            </a:r>
            <a:br>
              <a:rPr lang="en-US" dirty="0"/>
            </a:br>
            <a:r>
              <a:rPr lang="en-US" dirty="0"/>
              <a:t>(base = all Event observations)</a:t>
            </a:r>
          </a:p>
          <a:p>
            <a:pPr marL="285750" indent="-285750"/>
            <a:r>
              <a:rPr lang="en-US" b="1" dirty="0"/>
              <a:t>Response %</a:t>
            </a:r>
            <a:r>
              <a:rPr lang="en-US" dirty="0"/>
              <a:t>: Percent of Event observations in the decile</a:t>
            </a:r>
            <a:br>
              <a:rPr lang="en-US" dirty="0"/>
            </a:br>
            <a:r>
              <a:rPr lang="en-US" dirty="0"/>
              <a:t>(based = observations in decile)</a:t>
            </a:r>
          </a:p>
          <a:p>
            <a:pPr marL="285750" indent="-285750"/>
            <a:r>
              <a:rPr lang="en-US" b="1" dirty="0"/>
              <a:t>Lift</a:t>
            </a:r>
            <a:r>
              <a:rPr lang="en-US" dirty="0"/>
              <a:t>: Response % divided by the overall percentage of the target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B08C4-5A73-497A-AA5C-D8E6712F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4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Nested Models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C5B68-B884-4EA2-ABFC-350FD93F2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49134"/>
              </p:ext>
            </p:extLst>
          </p:nvPr>
        </p:nvGraphicFramePr>
        <p:xfrm>
          <a:off x="838200" y="1690688"/>
          <a:ext cx="5431971" cy="449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356E7B-2C32-42D3-BCA3-009C84387E0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0 is nested in Model 1</a:t>
            </a:r>
          </a:p>
          <a:p>
            <a:r>
              <a:rPr lang="en-US" dirty="0"/>
              <a:t>Predictors in Model 0 are also predictors in Model 1</a:t>
            </a:r>
          </a:p>
          <a:p>
            <a:r>
              <a:rPr lang="en-US" dirty="0"/>
              <a:t>Model 1 should have better goodness-of-fit than Model 0</a:t>
            </a:r>
          </a:p>
          <a:p>
            <a:r>
              <a:rPr lang="en-US" dirty="0"/>
              <a:t>If Model 1 has the “same” goodness-of-fit as Model 0, then the predictors in Model 1 which are NOT in Model 0 do not help make Model 1 better.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24CFC-B5AF-4CC1-9D1C-650567C0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8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Nested Models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C5B68-B884-4EA2-ABFC-350FD93F2A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5431971" cy="449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41C40C-1D4E-48A6-9290-3B477EE30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5170"/>
              </p:ext>
            </p:extLst>
          </p:nvPr>
        </p:nvGraphicFramePr>
        <p:xfrm>
          <a:off x="6195087" y="1632963"/>
          <a:ext cx="5431972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62B22-C489-44FD-A3F2-1908410A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44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Model 0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 the log-likelihood value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 the number of free parameters (excluding the linear dependent)</a:t>
                </a:r>
              </a:p>
              <a:p>
                <a:r>
                  <a:rPr lang="en-US" dirty="0"/>
                  <a:t>Model 1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log-likelihood value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number of free parameters (excluding the linear dependent)</a:t>
                </a:r>
              </a:p>
              <a:p>
                <a:r>
                  <a:rPr lang="en-US" dirty="0"/>
                  <a:t>The Deviance Test</a:t>
                </a:r>
              </a:p>
              <a:p>
                <a:pPr lvl="1"/>
                <a:r>
                  <a:rPr lang="en-US" dirty="0"/>
                  <a:t>Test statistic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degree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a Chi-square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degrees of freedom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9F6EC-00CA-4CA0-89E9-8149ACE4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55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Calculate the significance value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statistic using the Chi-square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degrees of freedom</a:t>
                </a:r>
              </a:p>
              <a:p>
                <a:r>
                  <a:rPr lang="en-US" sz="2600" b="1" dirty="0"/>
                  <a:t>Forward</a:t>
                </a:r>
                <a:r>
                  <a:rPr lang="en-US" sz="2600" dirty="0"/>
                  <a:t>: If the significance value is less than a preset level, say 5%, then we will conclude that adding that predictor will improve the overall model goodness-of-fit.  </a:t>
                </a:r>
              </a:p>
              <a:p>
                <a:r>
                  <a:rPr lang="en-US" sz="2600" b="1" dirty="0"/>
                  <a:t>Backward</a:t>
                </a:r>
                <a:r>
                  <a:rPr lang="en-US" sz="2600" dirty="0"/>
                  <a:t>: If the significance value is greater than a preset level, say 5%, then we will conclude that removing that predictor will not reduce the overall model goodness-of-fit.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2798C-0E8E-46FC-8CB3-4A5454E0D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086" y="4805363"/>
            <a:ext cx="2760345" cy="1371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55E97-9FD3-4FB7-8D8E-08F911F3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43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 Decision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6C2356-0FC4-4579-9531-45B36E13A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146844"/>
              </p:ext>
            </p:extLst>
          </p:nvPr>
        </p:nvGraphicFramePr>
        <p:xfrm>
          <a:off x="912326" y="1601788"/>
          <a:ext cx="10441473" cy="453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3D72F-B7E4-4A21-AC49-D503B9FB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47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Chi-square distribution is an Exponential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03592-756C-483E-94DD-4A4BB2D7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33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33788"/>
              </p:ext>
            </p:extLst>
          </p:nvPr>
        </p:nvGraphicFramePr>
        <p:xfrm>
          <a:off x="462994" y="1867970"/>
          <a:ext cx="112660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669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4053338179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scipy.stats.chi2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75EF28-2E9B-4117-B538-C6A33CF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" y="320111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BE039-CE3A-48FA-A55E-6CF41D9D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1113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0706A5-B90A-4633-8F1D-996FFFC6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6" y="320111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CFB55-F2CE-46A1-A5C6-0B4B2EF9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25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2014 Cars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2600" dirty="0"/>
              <a:t>2014 Cars Data: cars.csv.</a:t>
            </a:r>
          </a:p>
          <a:p>
            <a:r>
              <a:rPr lang="en-US" sz="2600" dirty="0"/>
              <a:t>428 observations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Origin</a:t>
            </a:r>
            <a:r>
              <a:rPr lang="en-US" sz="2600" dirty="0"/>
              <a:t>: Manufacturer Origin, </a:t>
            </a:r>
            <a:r>
              <a:rPr lang="en-US" sz="2600" u="sng" dirty="0"/>
              <a:t>nominal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 err="1"/>
              <a:t>DriveTrain</a:t>
            </a:r>
            <a:r>
              <a:rPr lang="en-US" sz="2600" dirty="0"/>
              <a:t>: Type of Drive Train, (AWD, FWD, RWD),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Weight</a:t>
            </a:r>
            <a:r>
              <a:rPr lang="en-US" sz="2600" dirty="0"/>
              <a:t>: Vehicle Weight, </a:t>
            </a:r>
            <a:r>
              <a:rPr lang="en-US" sz="2600" u="sng" dirty="0"/>
              <a:t>interval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27B976-F241-4A6B-879F-A1880BADC79B}"/>
              </a:ext>
            </a:extLst>
          </p:cNvPr>
          <p:cNvGrpSpPr/>
          <p:nvPr/>
        </p:nvGrpSpPr>
        <p:grpSpPr>
          <a:xfrm>
            <a:off x="861537" y="3257183"/>
            <a:ext cx="2734056" cy="478004"/>
            <a:chOff x="0" y="1458590"/>
            <a:chExt cx="2734056" cy="478004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DAA0B14-A379-401A-830D-21F155E83103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5E3FF310-2517-43AF-82DD-5BBE4CE0515F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Target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3C625-4D7E-422C-994C-434812C00126}"/>
              </a:ext>
            </a:extLst>
          </p:cNvPr>
          <p:cNvGrpSpPr/>
          <p:nvPr/>
        </p:nvGrpSpPr>
        <p:grpSpPr>
          <a:xfrm>
            <a:off x="884875" y="4540325"/>
            <a:ext cx="2734056" cy="478004"/>
            <a:chOff x="0" y="1458590"/>
            <a:chExt cx="2734056" cy="478004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2457C02A-2089-478B-B080-2883B1391ADE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CFA5A1C7-9AA8-441F-8CA5-B44BF1A8E558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Predictor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D35734-2D4D-4CC8-A62C-BAE2047FBEA7}"/>
              </a:ext>
            </a:extLst>
          </p:cNvPr>
          <p:cNvGrpSpPr/>
          <p:nvPr/>
        </p:nvGrpSpPr>
        <p:grpSpPr>
          <a:xfrm>
            <a:off x="838199" y="1609961"/>
            <a:ext cx="2734056" cy="478004"/>
            <a:chOff x="0" y="533"/>
            <a:chExt cx="2734056" cy="478004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C6A3D9A-7438-4DC2-951E-4D0888FFD85F}"/>
                </a:ext>
              </a:extLst>
            </p:cNvPr>
            <p:cNvSpPr/>
            <p:nvPr/>
          </p:nvSpPr>
          <p:spPr>
            <a:xfrm>
              <a:off x="0" y="533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Top Corners Rounded 4">
              <a:extLst>
                <a:ext uri="{FF2B5EF4-FFF2-40B4-BE49-F238E27FC236}">
                  <a16:creationId xmlns:a16="http://schemas.microsoft.com/office/drawing/2014/main" id="{0ED662A8-91D5-4464-B633-C5057BBF3874}"/>
                </a:ext>
              </a:extLst>
            </p:cNvPr>
            <p:cNvSpPr txBox="1"/>
            <p:nvPr/>
          </p:nvSpPr>
          <p:spPr>
            <a:xfrm>
              <a:off x="23338" y="23871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Data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ECD34B-78D0-4BC3-872F-086ECB636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510" y="265112"/>
            <a:ext cx="4371975" cy="48101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CA74-2B4E-41D7-9153-ADC1BC86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4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860E896-499B-4436-87C8-9E4DE117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2" y="1470995"/>
            <a:ext cx="4747727" cy="4705968"/>
          </a:xfrm>
          <a:ln w="19050">
            <a:solidFill>
              <a:schemeClr val="tx1"/>
            </a:solidFill>
          </a:ln>
        </p:spPr>
        <p:txBody>
          <a:bodyPr anchor="ctr"/>
          <a:lstStyle/>
          <a:p>
            <a:r>
              <a:rPr lang="en-US" sz="2600" dirty="0"/>
              <a:t>RWD vehicles are made more often by European car manufacturers than Asian and USA car manufacturers</a:t>
            </a:r>
          </a:p>
          <a:p>
            <a:r>
              <a:rPr lang="en-US" sz="2600" dirty="0"/>
              <a:t>FWD vehicles are made more often by Asian and USA car manufacturers than European car manufacturer</a:t>
            </a:r>
          </a:p>
          <a:p>
            <a:r>
              <a:rPr lang="en-US" sz="2600" dirty="0"/>
              <a:t>AWD vehicles are made equally often by Asian and European car manufacturers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2014 Cars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CA74-2B4E-41D7-9153-ADC1BC86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82F5D-C37C-4807-997B-F7223C35E8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66579"/>
            <a:ext cx="5486400" cy="4114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F44CC1-8893-4B47-BC15-5D601D3D1F5A}"/>
              </a:ext>
            </a:extLst>
          </p:cNvPr>
          <p:cNvSpPr/>
          <p:nvPr/>
        </p:nvSpPr>
        <p:spPr>
          <a:xfrm>
            <a:off x="6828828" y="84324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3681890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860E896-499B-4436-87C8-9E4DE117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863" y="2241550"/>
            <a:ext cx="4822371" cy="2967293"/>
          </a:xfrm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If a vehicle’s weight is above 5,800 pounds, then the car manufacturer must be in USA</a:t>
            </a:r>
          </a:p>
          <a:p>
            <a:r>
              <a:rPr lang="en-US" dirty="0"/>
              <a:t>If a vehicle’s weight is less than 2,200 pounds, then the car manufacturer must be in Asia.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2014 Cars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CA74-2B4E-41D7-9153-ADC1BC86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861951-8139-4116-B93C-CFC780E0162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486400" cy="4114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4D909B-8D64-4F49-92DE-3813B50D8080}"/>
              </a:ext>
            </a:extLst>
          </p:cNvPr>
          <p:cNvSpPr/>
          <p:nvPr/>
        </p:nvSpPr>
        <p:spPr>
          <a:xfrm>
            <a:off x="6828828" y="84324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343058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Column Statistics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200" b="1" dirty="0">
                <a:solidFill>
                  <a:schemeClr val="bg1"/>
                </a:solidFill>
              </a:rPr>
              <a:t>(Accumulated Decile = Lower Deciles + Current Decile)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600" b="1" dirty="0"/>
              <a:t>Accumulated Decile N</a:t>
            </a:r>
            <a:r>
              <a:rPr lang="en-US" sz="2600" dirty="0"/>
              <a:t>: Number of observations in the accumulated decile</a:t>
            </a:r>
          </a:p>
          <a:p>
            <a:pPr marL="285750" indent="-285750"/>
            <a:r>
              <a:rPr lang="en-US" sz="2600" b="1" dirty="0"/>
              <a:t>Accumulated Decile %</a:t>
            </a:r>
            <a:r>
              <a:rPr lang="en-US" sz="2600" dirty="0"/>
              <a:t>: Percent of observations in the accumulated decile</a:t>
            </a:r>
            <a:br>
              <a:rPr lang="en-US" sz="2600" dirty="0"/>
            </a:br>
            <a:r>
              <a:rPr lang="en-US" sz="2600" dirty="0"/>
              <a:t>(base = all observations)</a:t>
            </a:r>
          </a:p>
          <a:p>
            <a:pPr marL="285750" indent="-285750"/>
            <a:r>
              <a:rPr lang="en-US" sz="2600" b="1" dirty="0"/>
              <a:t>Accumulated Gain N</a:t>
            </a:r>
            <a:r>
              <a:rPr lang="en-US" sz="2600" dirty="0"/>
              <a:t>: Number of observations of the target Event category in the accumulated decile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CEEA3-BF4A-4A11-AE94-A9823DE6A19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76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dirty="0"/>
              <a:t>Accumulated Gain %</a:t>
            </a:r>
            <a:r>
              <a:rPr lang="en-US" dirty="0"/>
              <a:t>: Percent of Event observations in the accumulated decile</a:t>
            </a:r>
            <a:br>
              <a:rPr lang="en-US" dirty="0"/>
            </a:br>
            <a:r>
              <a:rPr lang="en-US" dirty="0"/>
              <a:t>(base = all Event observations)</a:t>
            </a:r>
          </a:p>
          <a:p>
            <a:pPr marL="285750" indent="-285750"/>
            <a:r>
              <a:rPr lang="en-US" b="1" dirty="0"/>
              <a:t>Accumulated Response %</a:t>
            </a:r>
            <a:r>
              <a:rPr lang="en-US" dirty="0"/>
              <a:t>: Percent of Event observations in the accumulated decile</a:t>
            </a:r>
            <a:br>
              <a:rPr lang="en-US" dirty="0"/>
            </a:br>
            <a:r>
              <a:rPr lang="en-US" dirty="0"/>
              <a:t>(based = observations in decile)</a:t>
            </a:r>
          </a:p>
          <a:p>
            <a:pPr marL="285750" indent="-285750"/>
            <a:r>
              <a:rPr lang="en-US" b="1" dirty="0"/>
              <a:t>Accumulated Lift</a:t>
            </a:r>
            <a:r>
              <a:rPr lang="en-US" dirty="0"/>
              <a:t>: accumulated response % divided by the overall percentage of the target category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C1ECA-ABBD-4152-93F7-DB0B6445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3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5CBBF0-CD0F-485B-A7B4-F58B564BA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558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380FB-A490-4B26-9639-952C676162F0}"/>
              </a:ext>
            </a:extLst>
          </p:cNvPr>
          <p:cNvSpPr/>
          <p:nvPr/>
        </p:nvSpPr>
        <p:spPr>
          <a:xfrm>
            <a:off x="7238314" y="1411843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3259B-D859-45E0-AA00-3D88EAF9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9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479"/>
            <a:ext cx="10515600" cy="50098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dimension of matrix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integer greater than one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 square and symmetric matrix, numpy array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singularity tolerance, positive real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numpy.copy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numpy.diagonal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k in range(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Akk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k,k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Akk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[k])):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nonAliasParam.append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 -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numpy.outer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(A[:, k], A[k, :]) /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Akk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k] = A[:, k] /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Akk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[k, :]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k]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[k, k] = -1.0 /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Akk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else: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aliasParam.append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k] = 0.0 * A[:, k]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[k, :]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k]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ANext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(A,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SWEEP Operator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38314" y="5984915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082E5-68D6-456A-9EA4-7040C2C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84375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13"/>
            <a:ext cx="10515600" cy="44572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build_mnlogit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y):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Find the non-redundant columns in the design matrix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nFullParam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fullX.shape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).dot(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invXtX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nFullParam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1e-7)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Build a multinomial logistic model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fullX.iloc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[:, list(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logit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stats.MNLogit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(method = 'newton',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gtol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1e-6,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thisLLK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logit.loglike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thisParameter.values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The number of free parameters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nYCat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thisFit.J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thisDF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nYCat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Return model statistics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thisLLK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thisDF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Train Model Function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391057" y="5934906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082E5-68D6-456A-9EA4-7040C2C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AA96FE-1E88-4DB9-A1D8-33B7767E914C}"/>
              </a:ext>
            </a:extLst>
          </p:cNvPr>
          <p:cNvSpPr/>
          <p:nvPr/>
        </p:nvSpPr>
        <p:spPr>
          <a:xfrm>
            <a:off x="8705461" y="4348065"/>
            <a:ext cx="3135086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Alternative Way</a:t>
            </a:r>
          </a:p>
          <a:p>
            <a:pPr algn="ctr"/>
            <a:r>
              <a:rPr lang="en-US" dirty="0" err="1"/>
              <a:t>thisLLK</a:t>
            </a:r>
            <a:r>
              <a:rPr lang="en-US" dirty="0"/>
              <a:t> = </a:t>
            </a:r>
            <a:r>
              <a:rPr lang="en-US" dirty="0" err="1"/>
              <a:t>thisFit.llf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86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13"/>
            <a:ext cx="10515600" cy="44572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Reorder the categories in ascending order of frequencies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dummy indicators for the categorical input feature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catName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catFreq.sort_values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 = True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catFreq.index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catName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pandas.get_dummies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u.cat.reorder_categories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Column for the interval input feature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intName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Reorder the categories in descending order of frequencies of the target field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yName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catFreq.sort_values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 = False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catFreq.index</a:t>
            </a: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yName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u.cat.reorder_categories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newCat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print('Target Categories:\n',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y.cat.categories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Select Mode as Reference Category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38314" y="5934906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082E5-68D6-456A-9EA4-7040C2C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A5C42D3-1C3F-450D-8F67-2FEFD62F5A3D}"/>
              </a:ext>
            </a:extLst>
          </p:cNvPr>
          <p:cNvSpPr/>
          <p:nvPr/>
        </p:nvSpPr>
        <p:spPr>
          <a:xfrm>
            <a:off x="8671727" y="1027906"/>
            <a:ext cx="2813539" cy="1637881"/>
          </a:xfrm>
          <a:prstGeom prst="wedgeEllipseCallout">
            <a:avLst>
              <a:gd name="adj1" fmla="val -121191"/>
              <a:gd name="adj2" fmla="val 5329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SWEEP Operator takes last category as reference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D046A0B-E9F0-4284-A1B4-F02AB6D9E93D}"/>
              </a:ext>
            </a:extLst>
          </p:cNvPr>
          <p:cNvSpPr/>
          <p:nvPr/>
        </p:nvSpPr>
        <p:spPr>
          <a:xfrm>
            <a:off x="8540261" y="4023519"/>
            <a:ext cx="2813539" cy="1637881"/>
          </a:xfrm>
          <a:prstGeom prst="wedgeEllipseCallout">
            <a:avLst>
              <a:gd name="adj1" fmla="val -110833"/>
              <a:gd name="adj2" fmla="val 17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MNLOGIT function takes first category as reference</a:t>
            </a:r>
          </a:p>
        </p:txBody>
      </p:sp>
    </p:spTree>
    <p:extLst>
      <p:ext uri="{BB962C8B-B14F-4D97-AF65-F5344CB8AC3E}">
        <p14:creationId xmlns:p14="http://schemas.microsoft.com/office/powerpoint/2010/main" val="490519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13"/>
            <a:ext cx="10515600" cy="44572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Frequency of Origin 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Asia     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       147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    123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Origin,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int64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 Frequency of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FWD    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RWD    110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AWD     92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int64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Categories: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Index(['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Asia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'USA', 'Europe'],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='object')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Select Mode as Reference Category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38314" y="5934906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082E5-68D6-456A-9EA4-7040C2C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3C0A4-5CEC-4FBC-9B58-4C8C106B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75" y="1513757"/>
            <a:ext cx="6067901" cy="403293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6FDD14-63DB-4D32-8414-868D5BA92121}"/>
              </a:ext>
            </a:extLst>
          </p:cNvPr>
          <p:cNvSpPr/>
          <p:nvPr/>
        </p:nvSpPr>
        <p:spPr>
          <a:xfrm>
            <a:off x="7676941" y="1690688"/>
            <a:ext cx="813916" cy="610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99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Train a Logistic Regression model using the Forward Selection method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Step 0: Intercept only model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y.isnull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u.where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(u, 1)).rename(columns = {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yName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"const"})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LLK0, DF0, fullParams0,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build_mnlogit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devianceTable.append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([[0, 'Intercept', DF0, LLK0, None, None, None]])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62598" y="1388825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082E5-68D6-456A-9EA4-7040C2C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20207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Step 1.1: Intercept + '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LLK1, DF1, fullParams1,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build_mnlogit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2.0 * (LLK1 - LLK0)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DF1 - DF0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devianceTable.append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([[1.1, 'Intercept +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DF1, LLK1,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Step 1.2: Intercept + 'Weight'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LLK1, DF1, fullParams1,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build_mnlogit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2.0 * (LLK1 - LLK0)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DF1 - DF0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devianceTable.append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([[1.2, 'Intercept + Weight', DF1, LLK1,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38314" y="141105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1821F-12F8-4135-9599-3316BFD6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76243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Step 2.1: Intercept + '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 + 'Weight'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Note: Since Pandas will not append a non-categorical index (as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to a categorical index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    (as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but will append in another direction, so we append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instead.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    The model is still the same.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designX.join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LLK1, DF1, fullParams1,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build_mnlogit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(LLK1 - LLK0)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DF1 - DF0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devianceTable.append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([[2.1, 'Intercept + Weight +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', DF1, LLK1,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testDev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testDF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testPValue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devianceTable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devianceTable.rename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{0:'Sequence', 1:'Model Specification',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2:'Number of Free Parameters', 3:'Log-Likelihood',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4:'Deviance', 5:'Degree of Freedom', 6:'Significance'})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238314" y="1388825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2F4C7-6719-454C-83C2-2B084AF9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520286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068147"/>
            <a:ext cx="10515600" cy="210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all Chi-Square Significance values are less than 0.05, both </a:t>
            </a:r>
            <a:r>
              <a:rPr lang="en-US" sz="2400" dirty="0" err="1"/>
              <a:t>DriveTrain</a:t>
            </a:r>
            <a:r>
              <a:rPr lang="en-US" sz="2400" dirty="0"/>
              <a:t> and Weight both can improve model goodness-of-fit.</a:t>
            </a:r>
          </a:p>
          <a:p>
            <a:r>
              <a:rPr lang="en-US" sz="2400" dirty="0"/>
              <a:t>Since </a:t>
            </a:r>
            <a:r>
              <a:rPr lang="en-US" sz="2400" u="sng" dirty="0" err="1"/>
              <a:t>DriveTrain’s</a:t>
            </a:r>
            <a:r>
              <a:rPr lang="en-US" sz="2400" u="sng" dirty="0"/>
              <a:t> Chi-Square Significance value is smallest</a:t>
            </a:r>
            <a:r>
              <a:rPr lang="en-US" sz="2400" dirty="0"/>
              <a:t>, we will first enter </a:t>
            </a:r>
            <a:r>
              <a:rPr lang="en-US" sz="2400" dirty="0" err="1"/>
              <a:t>DriveTrain</a:t>
            </a:r>
            <a:r>
              <a:rPr lang="en-US" sz="2400" dirty="0"/>
              <a:t> into the model.</a:t>
            </a:r>
          </a:p>
          <a:p>
            <a:r>
              <a:rPr lang="en-US" sz="2400" dirty="0"/>
              <a:t>Step 1 produces Model 1 which is Intercept + </a:t>
            </a:r>
            <a:r>
              <a:rPr lang="en-US" sz="2400" dirty="0" err="1"/>
              <a:t>DriveTrain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7391057" y="1388825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1E85F-F478-4ED5-A3CE-C161F69DA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0B685D63-0967-4921-A359-978AE56A7F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671303"/>
              </p:ext>
            </p:extLst>
          </p:nvPr>
        </p:nvGraphicFramePr>
        <p:xfrm>
          <a:off x="522514" y="1825625"/>
          <a:ext cx="10926142" cy="203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319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 Specification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Free Parameters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-467.9224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DriveTrain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-447.1785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41.4879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2.1299E-08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Weight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-451.4704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32.9041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7.1610E-08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792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571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BC69A-A631-4145-90ED-86C643449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355282"/>
              </p:ext>
            </p:extLst>
          </p:nvPr>
        </p:nvGraphicFramePr>
        <p:xfrm>
          <a:off x="522514" y="1825625"/>
          <a:ext cx="10926142" cy="212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319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2461846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487873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467776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Specification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Free Parameters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588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DriveTrain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-447.1785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Weight +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DriveTrain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-426.7579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40.8412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1.3535E-09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150043"/>
            <a:ext cx="10515600" cy="2026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 Chi-Square Significance from adding Weight to Model 1 is less than 0.05, we conclude that Weight can improve model goodness-of-fit.</a:t>
            </a:r>
          </a:p>
          <a:p>
            <a:r>
              <a:rPr lang="en-US" sz="2400" dirty="0"/>
              <a:t>Therefore, we enter Weight into the model.</a:t>
            </a:r>
          </a:p>
          <a:p>
            <a:r>
              <a:rPr lang="en-US" sz="2400" dirty="0"/>
              <a:t>Step 2 produces Model 2 which is Intercept + Weight + </a:t>
            </a:r>
            <a:r>
              <a:rPr lang="en-US" sz="2400" dirty="0" err="1"/>
              <a:t>DriveTrain</a:t>
            </a:r>
            <a:endParaRPr lang="en-US" sz="2400" dirty="0"/>
          </a:p>
          <a:p>
            <a:r>
              <a:rPr lang="en-US" sz="2400" dirty="0"/>
              <a:t>Since there are no more predictors for consideration, the Forward Selection stops.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87CD-52EE-41C4-B9A4-3BCCAD3AFBF0}"/>
              </a:ext>
            </a:extLst>
          </p:cNvPr>
          <p:cNvSpPr/>
          <p:nvPr/>
        </p:nvSpPr>
        <p:spPr>
          <a:xfrm>
            <a:off x="7238314" y="847598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0DEA-E9A7-4076-9D71-4D00305D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3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15BD2D-2853-4C4E-8DB6-09D56939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4755"/>
            <a:ext cx="7912969" cy="228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CDEE-3C2C-4E71-9772-3594F56D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4731" cy="221940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Binary Target</a:t>
            </a:r>
            <a:r>
              <a:rPr lang="en-US" dirty="0"/>
              <a:t>: CLAIM_FLAG</a:t>
            </a:r>
            <a:br>
              <a:rPr lang="en-US" dirty="0"/>
            </a:br>
            <a:r>
              <a:rPr lang="en-US" dirty="0"/>
              <a:t>Event category is 1</a:t>
            </a:r>
            <a:br>
              <a:rPr lang="en-US" dirty="0"/>
            </a:br>
            <a:r>
              <a:rPr lang="en-US" dirty="0"/>
              <a:t>Non-Event category is 0</a:t>
            </a:r>
          </a:p>
          <a:p>
            <a:pPr lvl="0"/>
            <a:r>
              <a:rPr lang="en-US" b="1" dirty="0"/>
              <a:t>Interval Predictors</a:t>
            </a:r>
            <a:r>
              <a:rPr lang="en-US" dirty="0"/>
              <a:t>: BLUEBOOK, CAR_AGE, HOMEKIDS, KIDSDRIV, MVR_PTS, and TRAVTIME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EFD50D-F4E0-4E81-A6E8-9D32EFED52AB}"/>
              </a:ext>
            </a:extLst>
          </p:cNvPr>
          <p:cNvSpPr txBox="1">
            <a:spLocks/>
          </p:cNvSpPr>
          <p:nvPr/>
        </p:nvSpPr>
        <p:spPr>
          <a:xfrm>
            <a:off x="5952931" y="1775302"/>
            <a:ext cx="5114731" cy="221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Training</a:t>
            </a:r>
            <a:r>
              <a:rPr lang="en-US" dirty="0"/>
              <a:t>: 6,763 observations</a:t>
            </a:r>
          </a:p>
          <a:p>
            <a:r>
              <a:rPr lang="en-US" b="1" dirty="0"/>
              <a:t>Test</a:t>
            </a:r>
            <a:r>
              <a:rPr lang="en-US" dirty="0"/>
              <a:t>: 2,899 observations</a:t>
            </a:r>
          </a:p>
          <a:p>
            <a:r>
              <a:rPr lang="en-US" b="1" dirty="0"/>
              <a:t>Predicted Event Probability</a:t>
            </a:r>
            <a:r>
              <a:rPr lang="en-US" dirty="0"/>
              <a:t>: pCLAIM_FLAG_1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AFAAB-7229-4EA0-831D-635EF3032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239" y="4045034"/>
            <a:ext cx="2297814" cy="228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0D8C90-4D3D-4BA6-9DC3-7DD6B668D75A}"/>
              </a:ext>
            </a:extLst>
          </p:cNvPr>
          <p:cNvSpPr/>
          <p:nvPr/>
        </p:nvSpPr>
        <p:spPr>
          <a:xfrm>
            <a:off x="745897" y="6400799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Gain Lift.py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4BEFB-DE21-42AA-A2CD-D4EE336F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074497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Backward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5CBBF0-CD0F-485B-A7B4-F58B564BA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540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380FB-A490-4B26-9639-952C676162F0}"/>
              </a:ext>
            </a:extLst>
          </p:cNvPr>
          <p:cNvSpPr/>
          <p:nvPr/>
        </p:nvSpPr>
        <p:spPr>
          <a:xfrm>
            <a:off x="3683694" y="6400800"/>
            <a:ext cx="424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Backward Selection.py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3F211-25DA-4A23-85A5-F10C80A5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085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Backward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068147"/>
            <a:ext cx="10515600" cy="210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all Chi-Square Significance values are not greater than 0.05, removing either </a:t>
            </a:r>
            <a:r>
              <a:rPr lang="en-US" sz="2400" dirty="0" err="1"/>
              <a:t>DriveTrain</a:t>
            </a:r>
            <a:r>
              <a:rPr lang="en-US" sz="2400" dirty="0"/>
              <a:t> or Weight both </a:t>
            </a:r>
            <a:r>
              <a:rPr lang="en-US" sz="2400" b="1" dirty="0"/>
              <a:t>will reduce</a:t>
            </a:r>
            <a:r>
              <a:rPr lang="en-US" sz="2400" dirty="0"/>
              <a:t> model goodness-of-fit.</a:t>
            </a:r>
          </a:p>
          <a:p>
            <a:r>
              <a:rPr lang="en-US" sz="2400" dirty="0"/>
              <a:t>Therefore, no predictors can be removed.</a:t>
            </a:r>
          </a:p>
          <a:p>
            <a:r>
              <a:rPr lang="en-US" sz="2400" dirty="0"/>
              <a:t>The Backward Selection stops at Model 0: Intercept + </a:t>
            </a:r>
            <a:r>
              <a:rPr lang="en-US" sz="2400" dirty="0" err="1"/>
              <a:t>DriveTrain</a:t>
            </a:r>
            <a:r>
              <a:rPr lang="en-US" sz="2400" dirty="0"/>
              <a:t> + Weight</a:t>
            </a:r>
          </a:p>
          <a:p>
            <a:endParaRPr lang="en-US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5E3DE11-EB3D-415A-8AEC-34D569C87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25529"/>
              </p:ext>
            </p:extLst>
          </p:nvPr>
        </p:nvGraphicFramePr>
        <p:xfrm>
          <a:off x="838200" y="1825625"/>
          <a:ext cx="1061045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40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3257514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Form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Free Parameters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Log-Likelihood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 Significance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r>
                        <a:rPr lang="en-US" dirty="0"/>
                        <a:t>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-426.7579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Weight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-451.4704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49.4250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4.7604e-10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-447.1785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40.8412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1.3535e-09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2819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01ABF-B85F-4FAA-8F0D-31F9E338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5623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Mid-Term Test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take-home test</a:t>
            </a:r>
          </a:p>
          <a:p>
            <a:r>
              <a:rPr lang="en-US" dirty="0"/>
              <a:t>Instructions on Blackboard</a:t>
            </a:r>
          </a:p>
          <a:p>
            <a:r>
              <a:rPr lang="en-US" dirty="0"/>
              <a:t>Cover topics from Week 1 to Week 7 inclusively</a:t>
            </a:r>
          </a:p>
          <a:p>
            <a:r>
              <a:rPr lang="en-US" dirty="0"/>
              <a:t>Will be available from 12:01 am on Wednesday, October 14, 2020</a:t>
            </a:r>
          </a:p>
          <a:p>
            <a:r>
              <a:rPr lang="en-US" dirty="0"/>
              <a:t>Submit your answers before 11:59 pm on Tuesday, October 20, 2020</a:t>
            </a:r>
          </a:p>
          <a:p>
            <a:r>
              <a:rPr lang="en-US" dirty="0"/>
              <a:t>Absolutely No Extension!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B54B-F3AA-4359-8870-3AA3552B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1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533697"/>
              </p:ext>
            </p:extLst>
          </p:nvPr>
        </p:nvGraphicFramePr>
        <p:xfrm>
          <a:off x="962628" y="1566029"/>
          <a:ext cx="10183789" cy="4487528"/>
        </p:xfrm>
        <a:graphic>
          <a:graphicData uri="http://schemas.openxmlformats.org/drawingml/2006/table">
            <a:tbl>
              <a:tblPr/>
              <a:tblGrid>
                <a:gridCol w="145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A63A7-3F9C-4F50-B5DF-562FB2AB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10980</TotalTime>
  <Words>9251</Words>
  <Application>Microsoft Office PowerPoint</Application>
  <PresentationFormat>Widescreen</PresentationFormat>
  <Paragraphs>1854</Paragraphs>
  <Slides>82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Courier New</vt:lpstr>
      <vt:lpstr>Symbol</vt:lpstr>
      <vt:lpstr>Symbol MT</vt:lpstr>
      <vt:lpstr>Times New Roman</vt:lpstr>
      <vt:lpstr>Office Theme</vt:lpstr>
      <vt:lpstr>   CS 484 Intro to Machine Learning</vt:lpstr>
      <vt:lpstr>Week 7 Agenda: Learner Evaluation, Logistic Regression</vt:lpstr>
      <vt:lpstr>Gain and Lift: Statement of Problem</vt:lpstr>
      <vt:lpstr>Gain and Lift: Motivations</vt:lpstr>
      <vt:lpstr>Gain and Lift: Algorithm</vt:lpstr>
      <vt:lpstr>Gain and Lift: Column Statistics</vt:lpstr>
      <vt:lpstr>Accumulated Gain and Lift: Column Statistics (Accumulated Decile = Lower Deciles + Current Decile)</vt:lpstr>
      <vt:lpstr>Gain and Lift: CART Model</vt:lpstr>
      <vt:lpstr>Gain and Lift: CART Model on Test Partition</vt:lpstr>
      <vt:lpstr>Gain and Lift: CART Model on Test Partition</vt:lpstr>
      <vt:lpstr>Gain and Lift: Week 7 Gain Lift.py</vt:lpstr>
      <vt:lpstr>Gain and Lift: Week 7 Gain Lift.py</vt:lpstr>
      <vt:lpstr>Gain and Lift: Week 7 Gain Lift.py</vt:lpstr>
      <vt:lpstr>Gain and Lift: Interpretation</vt:lpstr>
      <vt:lpstr>Accumulated Gain and Lift: CART Model on Test Partition</vt:lpstr>
      <vt:lpstr>Accumulated Gain and Lift: Interpretation</vt:lpstr>
      <vt:lpstr>Gain and Lift: Goals</vt:lpstr>
      <vt:lpstr>Gain and Lift: Decision Flow</vt:lpstr>
      <vt:lpstr>Precision and Recall Curve: Motivation</vt:lpstr>
      <vt:lpstr>Precision and Recall Curve: Definitions</vt:lpstr>
      <vt:lpstr>Precision and Recall Curve: No-Skill Line</vt:lpstr>
      <vt:lpstr>Precision and Recall Curve: Construction</vt:lpstr>
      <vt:lpstr>Precision and Recall Curve: Example</vt:lpstr>
      <vt:lpstr>Precision and Recall Curve: Example</vt:lpstr>
      <vt:lpstr>Precision and Recall Curve: Example</vt:lpstr>
      <vt:lpstr>F1 Score</vt:lpstr>
      <vt:lpstr>Precision and Recall Curve: Example</vt:lpstr>
      <vt:lpstr>Classification Model: Rule-Based vs Parametric</vt:lpstr>
      <vt:lpstr>Logistic Regression Model</vt:lpstr>
      <vt:lpstr>Three Types of Logistic Model</vt:lpstr>
      <vt:lpstr>Multinomial Logistic (MNL): Data</vt:lpstr>
      <vt:lpstr>Multinomial Logistic (MNL): Strategy</vt:lpstr>
      <vt:lpstr>MNL: Subpopulation</vt:lpstr>
      <vt:lpstr>MNL: Subpopulation</vt:lpstr>
      <vt:lpstr>MNL: Subpopulation</vt:lpstr>
      <vt:lpstr>MNL: Subpopulation</vt:lpstr>
      <vt:lpstr>MNL: Subpopulation</vt:lpstr>
      <vt:lpstr>MNL: Subpopulation</vt:lpstr>
      <vt:lpstr>MNL: Parameter Coding for Categorical Predictor</vt:lpstr>
      <vt:lpstr>MNL: Parameter Coding for Categorical Predictor</vt:lpstr>
      <vt:lpstr>MNL: Covariate Pattern</vt:lpstr>
      <vt:lpstr>MNL: Covariate Pattern</vt:lpstr>
      <vt:lpstr>MNL: Target Variable</vt:lpstr>
      <vt:lpstr>MNL: Parameter</vt:lpstr>
      <vt:lpstr>MNL: Theory</vt:lpstr>
      <vt:lpstr>MNL: Theory</vt:lpstr>
      <vt:lpstr>MNL: Why Logistic?</vt:lpstr>
      <vt:lpstr>MNL: Maximum Likelihood Estimation (MLE)</vt:lpstr>
      <vt:lpstr>MNL: The Log-Likelihood Function</vt:lpstr>
      <vt:lpstr>MNL: The Log-Likelihood Function</vt:lpstr>
      <vt:lpstr>MNL: First Derivative of the Log-Likelihood Function</vt:lpstr>
      <vt:lpstr>MNL: Second Derivative of the Log-Likelihood Function</vt:lpstr>
      <vt:lpstr>MNL: Newton-Raphson Algorithm</vt:lpstr>
      <vt:lpstr>MNL: Newton-Raphson Algorithm</vt:lpstr>
      <vt:lpstr>MNL: Separation </vt:lpstr>
      <vt:lpstr>MNL: Mathematics on Separation</vt:lpstr>
      <vt:lpstr>MNL: Why Separation Occurs?</vt:lpstr>
      <vt:lpstr>MNL: Workarounds for Separation</vt:lpstr>
      <vt:lpstr>MNL: Select Predictors</vt:lpstr>
      <vt:lpstr>MNL: Nested Models </vt:lpstr>
      <vt:lpstr>MNL: Nested Models </vt:lpstr>
      <vt:lpstr>MNL: Deviance Test </vt:lpstr>
      <vt:lpstr>MNL: Deviance Test </vt:lpstr>
      <vt:lpstr>MNL: Deviance Test Decision </vt:lpstr>
      <vt:lpstr>Chi-Square Distribution</vt:lpstr>
      <vt:lpstr>Chi-Square Distribution</vt:lpstr>
      <vt:lpstr>MNL: 2014 Cars Data</vt:lpstr>
      <vt:lpstr>MNL: 2014 Cars Data</vt:lpstr>
      <vt:lpstr>MNL: 2014 Cars Data</vt:lpstr>
      <vt:lpstr>MNL: Forward Selection </vt:lpstr>
      <vt:lpstr>SWEEP Operator </vt:lpstr>
      <vt:lpstr>Train Model Function </vt:lpstr>
      <vt:lpstr>Select Mode as Reference Category </vt:lpstr>
      <vt:lpstr>Select Mode as Reference Category </vt:lpstr>
      <vt:lpstr>MNL: Forward Selection </vt:lpstr>
      <vt:lpstr>MNL: Forward Selection </vt:lpstr>
      <vt:lpstr>MNL: Forward Selection </vt:lpstr>
      <vt:lpstr>MNL: Forward Selection </vt:lpstr>
      <vt:lpstr>MNL: Forward Selection </vt:lpstr>
      <vt:lpstr>MNL: Backward Selection </vt:lpstr>
      <vt:lpstr>MNL: Backward Selection </vt:lpstr>
      <vt:lpstr>Mid-Term Test 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1876</cp:revision>
  <cp:lastPrinted>2014-06-20T14:10:14Z</cp:lastPrinted>
  <dcterms:created xsi:type="dcterms:W3CDTF">2014-05-31T22:30:28Z</dcterms:created>
  <dcterms:modified xsi:type="dcterms:W3CDTF">2020-11-07T23:30:06Z</dcterms:modified>
</cp:coreProperties>
</file>